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23.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charts/chart1.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Default Extension="wav" ContentType="audio/wav"/>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2"/>
  </p:notesMasterIdLst>
  <p:handoutMasterIdLst>
    <p:handoutMasterId r:id="rId33"/>
  </p:handoutMasterIdLst>
  <p:sldIdLst>
    <p:sldId id="3532" r:id="rId2"/>
    <p:sldId id="3549" r:id="rId3"/>
    <p:sldId id="3550" r:id="rId4"/>
    <p:sldId id="3531" r:id="rId5"/>
    <p:sldId id="3521" r:id="rId6"/>
    <p:sldId id="3541" r:id="rId7"/>
    <p:sldId id="3548" r:id="rId8"/>
    <p:sldId id="3542" r:id="rId9"/>
    <p:sldId id="3560" r:id="rId10"/>
    <p:sldId id="3547" r:id="rId11"/>
    <p:sldId id="3534" r:id="rId12"/>
    <p:sldId id="3537" r:id="rId13"/>
    <p:sldId id="3543" r:id="rId14"/>
    <p:sldId id="3546" r:id="rId15"/>
    <p:sldId id="3556" r:id="rId16"/>
    <p:sldId id="3562" r:id="rId17"/>
    <p:sldId id="3561" r:id="rId18"/>
    <p:sldId id="3555" r:id="rId19"/>
    <p:sldId id="3557" r:id="rId20"/>
    <p:sldId id="3559" r:id="rId21"/>
    <p:sldId id="3536" r:id="rId22"/>
    <p:sldId id="3551" r:id="rId23"/>
    <p:sldId id="3558" r:id="rId24"/>
    <p:sldId id="3552" r:id="rId25"/>
    <p:sldId id="3553" r:id="rId26"/>
    <p:sldId id="3535" r:id="rId27"/>
    <p:sldId id="3538" r:id="rId28"/>
    <p:sldId id="3544" r:id="rId29"/>
    <p:sldId id="3545" r:id="rId30"/>
    <p:sldId id="3554" r:id="rId31"/>
  </p:sldIdLst>
  <p:sldSz cx="24387175" cy="13717588"/>
  <p:notesSz cx="7315200" cy="9601200"/>
  <p:defaultTextStyle>
    <a:defPPr>
      <a:defRPr lang="ru-RU"/>
    </a:defPPr>
    <a:lvl1pPr marL="0" algn="l" defTabSz="2438522" rtl="0" eaLnBrk="1" latinLnBrk="0" hangingPunct="1">
      <a:defRPr sz="4800" kern="1200">
        <a:solidFill>
          <a:schemeClr val="tx1"/>
        </a:solidFill>
        <a:latin typeface="+mn-lt"/>
        <a:ea typeface="+mn-ea"/>
        <a:cs typeface="+mn-cs"/>
      </a:defRPr>
    </a:lvl1pPr>
    <a:lvl2pPr marL="1219261" algn="l" defTabSz="2438522" rtl="0" eaLnBrk="1" latinLnBrk="0" hangingPunct="1">
      <a:defRPr sz="4800" kern="1200">
        <a:solidFill>
          <a:schemeClr val="tx1"/>
        </a:solidFill>
        <a:latin typeface="+mn-lt"/>
        <a:ea typeface="+mn-ea"/>
        <a:cs typeface="+mn-cs"/>
      </a:defRPr>
    </a:lvl2pPr>
    <a:lvl3pPr marL="2438522" algn="l" defTabSz="2438522" rtl="0" eaLnBrk="1" latinLnBrk="0" hangingPunct="1">
      <a:defRPr sz="4800" kern="1200">
        <a:solidFill>
          <a:schemeClr val="tx1"/>
        </a:solidFill>
        <a:latin typeface="+mn-lt"/>
        <a:ea typeface="+mn-ea"/>
        <a:cs typeface="+mn-cs"/>
      </a:defRPr>
    </a:lvl3pPr>
    <a:lvl4pPr marL="3657783" algn="l" defTabSz="2438522" rtl="0" eaLnBrk="1" latinLnBrk="0" hangingPunct="1">
      <a:defRPr sz="4800" kern="1200">
        <a:solidFill>
          <a:schemeClr val="tx1"/>
        </a:solidFill>
        <a:latin typeface="+mn-lt"/>
        <a:ea typeface="+mn-ea"/>
        <a:cs typeface="+mn-cs"/>
      </a:defRPr>
    </a:lvl4pPr>
    <a:lvl5pPr marL="4877044" algn="l" defTabSz="2438522" rtl="0" eaLnBrk="1" latinLnBrk="0" hangingPunct="1">
      <a:defRPr sz="4800" kern="1200">
        <a:solidFill>
          <a:schemeClr val="tx1"/>
        </a:solidFill>
        <a:latin typeface="+mn-lt"/>
        <a:ea typeface="+mn-ea"/>
        <a:cs typeface="+mn-cs"/>
      </a:defRPr>
    </a:lvl5pPr>
    <a:lvl6pPr marL="6096305" algn="l" defTabSz="2438522" rtl="0" eaLnBrk="1" latinLnBrk="0" hangingPunct="1">
      <a:defRPr sz="4800" kern="1200">
        <a:solidFill>
          <a:schemeClr val="tx1"/>
        </a:solidFill>
        <a:latin typeface="+mn-lt"/>
        <a:ea typeface="+mn-ea"/>
        <a:cs typeface="+mn-cs"/>
      </a:defRPr>
    </a:lvl6pPr>
    <a:lvl7pPr marL="7315566" algn="l" defTabSz="2438522" rtl="0" eaLnBrk="1" latinLnBrk="0" hangingPunct="1">
      <a:defRPr sz="4800" kern="1200">
        <a:solidFill>
          <a:schemeClr val="tx1"/>
        </a:solidFill>
        <a:latin typeface="+mn-lt"/>
        <a:ea typeface="+mn-ea"/>
        <a:cs typeface="+mn-cs"/>
      </a:defRPr>
    </a:lvl7pPr>
    <a:lvl8pPr marL="8534827" algn="l" defTabSz="2438522" rtl="0" eaLnBrk="1" latinLnBrk="0" hangingPunct="1">
      <a:defRPr sz="4800" kern="1200">
        <a:solidFill>
          <a:schemeClr val="tx1"/>
        </a:solidFill>
        <a:latin typeface="+mn-lt"/>
        <a:ea typeface="+mn-ea"/>
        <a:cs typeface="+mn-cs"/>
      </a:defRPr>
    </a:lvl8pPr>
    <a:lvl9pPr marL="9754088" algn="l" defTabSz="2438522" rtl="0" eaLnBrk="1" latinLnBrk="0" hangingPunct="1">
      <a:defRPr sz="4800" kern="1200">
        <a:solidFill>
          <a:schemeClr val="tx1"/>
        </a:solidFill>
        <a:latin typeface="+mn-lt"/>
        <a:ea typeface="+mn-ea"/>
        <a:cs typeface="+mn-cs"/>
      </a:defRPr>
    </a:lvl9pPr>
  </p:defaultTextStyle>
  <p:extLst>
    <p:ext uri="{EFAFB233-063F-42B5-8137-9DF3F51BA10A}">
      <p15:sldGuideLst xmlns="" xmlns:p15="http://schemas.microsoft.com/office/powerpoint/2012/main"/>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Microsoft Office" initials="Office" lastIdx="1" clrIdx="0"/>
  <p:cmAuthor id="2" name="пользователь Microsoft Office" initials="Office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FFAE04"/>
    <a:srgbClr val="FFA100"/>
    <a:srgbClr val="25230F"/>
    <a:srgbClr val="8F7F2E"/>
    <a:srgbClr val="D5D0B5"/>
    <a:srgbClr val="AD9830"/>
    <a:srgbClr val="ADE6FD"/>
    <a:srgbClr val="1F2981"/>
    <a:srgbClr val="E8E7ED"/>
    <a:srgbClr val="FFF8DB"/>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E9639D4-E3E2-4D34-9284-5A2195B3D0D7}" styleName="Светлый стиль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74" autoAdjust="0"/>
    <p:restoredTop sz="95709" autoAdjust="0"/>
  </p:normalViewPr>
  <p:slideViewPr>
    <p:cSldViewPr>
      <p:cViewPr varScale="1">
        <p:scale>
          <a:sx n="45" d="100"/>
          <a:sy n="45" d="100"/>
        </p:scale>
        <p:origin x="-666" y="-138"/>
      </p:cViewPr>
      <p:guideLst>
        <p:guide orient="horz" pos="4320"/>
        <p:guide pos="7681"/>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93008"/>
    </p:cViewPr>
  </p:sorterViewPr>
  <p:notesViewPr>
    <p:cSldViewPr>
      <p:cViewPr varScale="1">
        <p:scale>
          <a:sx n="101" d="100"/>
          <a:sy n="101" d="100"/>
        </p:scale>
        <p:origin x="3544" y="216"/>
      </p:cViewPr>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title>
      <c:tx>
        <c:rich>
          <a:bodyPr rot="0" spcFirstLastPara="1" vertOverflow="ellipsis" vert="horz" wrap="square" anchor="ctr" anchorCtr="1"/>
          <a:lstStyle/>
          <a:p>
            <a:pPr>
              <a:defRPr lang="en-US" sz="2500" b="1" i="0" u="none" strike="noStrike" kern="1200" spc="0" baseline="0">
                <a:solidFill>
                  <a:schemeClr val="tx1">
                    <a:lumMod val="75000"/>
                    <a:lumOff val="25000"/>
                  </a:schemeClr>
                </a:solidFill>
                <a:latin typeface="+mn-lt"/>
                <a:ea typeface="+mn-ea"/>
                <a:cs typeface="+mn-cs"/>
              </a:defRPr>
            </a:pPr>
            <a:r>
              <a:rPr lang="en-US" sz="2600" b="1" dirty="0" smtClean="0">
                <a:solidFill>
                  <a:schemeClr val="tx1">
                    <a:lumMod val="75000"/>
                    <a:lumOff val="25000"/>
                  </a:schemeClr>
                </a:solidFill>
              </a:rPr>
              <a:t>Sales Turnover</a:t>
            </a:r>
          </a:p>
          <a:p>
            <a:pPr>
              <a:defRPr lang="en-US" sz="2500" b="1" i="0" u="none" strike="noStrike" kern="1200" spc="0" baseline="0">
                <a:solidFill>
                  <a:schemeClr val="tx1">
                    <a:lumMod val="75000"/>
                    <a:lumOff val="25000"/>
                  </a:schemeClr>
                </a:solidFill>
                <a:latin typeface="+mn-lt"/>
                <a:ea typeface="+mn-ea"/>
                <a:cs typeface="+mn-cs"/>
              </a:defRPr>
            </a:pPr>
            <a:endParaRPr lang="en-US" sz="2500" b="1" dirty="0">
              <a:solidFill>
                <a:schemeClr val="tx1">
                  <a:lumMod val="75000"/>
                  <a:lumOff val="25000"/>
                </a:schemeClr>
              </a:solidFill>
            </a:endParaRPr>
          </a:p>
        </c:rich>
      </c:tx>
      <c:layout/>
      <c:spPr>
        <a:noFill/>
        <a:ln>
          <a:noFill/>
        </a:ln>
        <a:effectLst/>
      </c:spPr>
    </c:title>
    <c:plotArea>
      <c:layout/>
      <c:barChart>
        <c:barDir val="col"/>
        <c:grouping val="clustered"/>
        <c:ser>
          <c:idx val="0"/>
          <c:order val="0"/>
          <c:tx>
            <c:strRef>
              <c:f>Sheet1!$B$1</c:f>
              <c:strCache>
                <c:ptCount val="1"/>
                <c:pt idx="0">
                  <c:v>Series 1</c:v>
                </c:pt>
              </c:strCache>
            </c:strRef>
          </c:tx>
          <c:spPr>
            <a:solidFill>
              <a:schemeClr val="accent3"/>
            </a:solidFill>
            <a:ln>
              <a:noFill/>
            </a:ln>
            <a:effectLst/>
          </c:spPr>
          <c:dPt>
            <c:idx val="1"/>
            <c:spPr>
              <a:solidFill>
                <a:schemeClr val="accent2"/>
              </a:solidFill>
              <a:ln>
                <a:noFill/>
              </a:ln>
              <a:effectLst/>
            </c:spPr>
            <c:extLst xmlns:c16r2="http://schemas.microsoft.com/office/drawing/2015/06/chart">
              <c:ext xmlns:c16="http://schemas.microsoft.com/office/drawing/2014/chart" uri="{C3380CC4-5D6E-409C-BE32-E72D297353CC}">
                <c16:uniqueId val="{00000001-0ADA-48E7-A321-402E979D2202}"/>
              </c:ext>
            </c:extLst>
          </c:dPt>
          <c:dPt>
            <c:idx val="3"/>
            <c:spPr>
              <a:solidFill>
                <a:schemeClr val="accent1"/>
              </a:solidFill>
              <a:ln>
                <a:noFill/>
              </a:ln>
              <a:effectLst/>
            </c:spPr>
            <c:extLst xmlns:c16r2="http://schemas.microsoft.com/office/drawing/2015/06/chart">
              <c:ext xmlns:c16="http://schemas.microsoft.com/office/drawing/2014/chart" uri="{C3380CC4-5D6E-409C-BE32-E72D297353CC}">
                <c16:uniqueId val="{00000003-0ADA-48E7-A321-402E979D2202}"/>
              </c:ext>
            </c:extLst>
          </c:dPt>
          <c:cat>
            <c:strRef>
              <c:f>Sheet1!$A$2:$A$5</c:f>
              <c:strCache>
                <c:ptCount val="4"/>
                <c:pt idx="0">
                  <c:v>2017-18</c:v>
                </c:pt>
                <c:pt idx="1">
                  <c:v>2018-19</c:v>
                </c:pt>
                <c:pt idx="2">
                  <c:v>2019-20</c:v>
                </c:pt>
                <c:pt idx="3">
                  <c:v>2020-21</c:v>
                </c:pt>
              </c:strCache>
            </c:strRef>
          </c:cat>
          <c:val>
            <c:numRef>
              <c:f>Sheet1!$B$2:$B$5</c:f>
              <c:numCache>
                <c:formatCode>"₹"\ #,##0.00</c:formatCode>
                <c:ptCount val="4"/>
                <c:pt idx="0">
                  <c:v>6773328</c:v>
                </c:pt>
                <c:pt idx="1">
                  <c:v>79305539</c:v>
                </c:pt>
                <c:pt idx="2">
                  <c:v>254947072</c:v>
                </c:pt>
                <c:pt idx="3">
                  <c:v>310496001</c:v>
                </c:pt>
              </c:numCache>
            </c:numRef>
          </c:val>
          <c:extLst xmlns:c16r2="http://schemas.microsoft.com/office/drawing/2015/06/chart">
            <c:ext xmlns:c16="http://schemas.microsoft.com/office/drawing/2014/chart" uri="{C3380CC4-5D6E-409C-BE32-E72D297353CC}">
              <c16:uniqueId val="{00000006-0ADA-48E7-A321-402E979D2202}"/>
            </c:ext>
          </c:extLst>
        </c:ser>
        <c:gapWidth val="25"/>
        <c:axId val="87318912"/>
        <c:axId val="87320448"/>
      </c:barChart>
      <c:catAx>
        <c:axId val="87318912"/>
        <c:scaling>
          <c:orientation val="minMax"/>
        </c:scaling>
        <c:axPos val="b"/>
        <c:numFmt formatCode="General" sourceLinked="1"/>
        <c:maj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2500" b="0" i="0" u="none" strike="noStrike" kern="1200" baseline="0">
                <a:solidFill>
                  <a:schemeClr val="tx1">
                    <a:lumMod val="65000"/>
                    <a:lumOff val="35000"/>
                  </a:schemeClr>
                </a:solidFill>
                <a:latin typeface="+mn-lt"/>
                <a:ea typeface="+mn-ea"/>
                <a:cs typeface="+mn-cs"/>
              </a:defRPr>
            </a:pPr>
            <a:endParaRPr lang="en-US"/>
          </a:p>
        </c:txPr>
        <c:crossAx val="87320448"/>
        <c:crosses val="autoZero"/>
        <c:auto val="1"/>
        <c:lblAlgn val="ctr"/>
        <c:lblOffset val="100"/>
      </c:catAx>
      <c:valAx>
        <c:axId val="87320448"/>
        <c:scaling>
          <c:orientation val="minMax"/>
        </c:scaling>
        <c:axPos val="l"/>
        <c:majorGridlines>
          <c:spPr>
            <a:ln w="9525" cap="flat" cmpd="sng" algn="ctr">
              <a:solidFill>
                <a:schemeClr val="tx1">
                  <a:lumMod val="15000"/>
                  <a:lumOff val="85000"/>
                </a:schemeClr>
              </a:solidFill>
              <a:round/>
            </a:ln>
            <a:effectLst/>
          </c:spPr>
        </c:majorGridlines>
        <c:numFmt formatCode="&quot;₹&quot;\ #,##0.00" sourceLinked="1"/>
        <c:majorTickMark val="none"/>
        <c:tickLblPos val="nextTo"/>
        <c:spPr>
          <a:noFill/>
          <a:ln>
            <a:noFill/>
          </a:ln>
          <a:effectLst/>
        </c:spPr>
        <c:txPr>
          <a:bodyPr rot="-60000000" spcFirstLastPara="1" vertOverflow="ellipsis" vert="horz" wrap="square" anchor="ctr" anchorCtr="1"/>
          <a:lstStyle/>
          <a:p>
            <a:pPr>
              <a:defRPr lang="en-US" sz="2000" b="0" i="0" u="none" strike="noStrike" kern="1200" baseline="0">
                <a:solidFill>
                  <a:schemeClr val="tx2"/>
                </a:solidFill>
                <a:latin typeface="+mn-lt"/>
                <a:ea typeface="+mn-ea"/>
                <a:cs typeface="+mn-cs"/>
              </a:defRPr>
            </a:pPr>
            <a:endParaRPr lang="en-US"/>
          </a:p>
        </c:txPr>
        <c:crossAx val="87318912"/>
        <c:crosses val="autoZero"/>
        <c:crossBetween val="between"/>
      </c:valAx>
      <c:spPr>
        <a:noFill/>
        <a:ln>
          <a:noFill/>
        </a:ln>
        <a:effectLst/>
      </c:spPr>
    </c:plotArea>
    <c:plotVisOnly val="1"/>
    <c:dispBlanksAs val="gap"/>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6E174E-6ABF-413E-A846-384F7444F7C7}"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en-PH"/>
        </a:p>
      </dgm:t>
    </dgm:pt>
    <dgm:pt modelId="{6859904C-3DDD-4046-B2CE-F14582203D4E}">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en-US" sz="2100" b="1" dirty="0" smtClean="0"/>
            <a:t>Managing Director</a:t>
          </a:r>
          <a:endParaRPr lang="en-PH" sz="2100" b="1" dirty="0"/>
        </a:p>
      </dgm:t>
    </dgm:pt>
    <dgm:pt modelId="{248D3782-255D-4238-B0B3-112938016612}" type="parTrans" cxnId="{2F59ABE3-CEF6-49DB-A63D-B68FD3D8ACDB}">
      <dgm:prSet/>
      <dgm:spPr/>
      <dgm:t>
        <a:bodyPr/>
        <a:lstStyle/>
        <a:p>
          <a:endParaRPr lang="en-PH"/>
        </a:p>
      </dgm:t>
    </dgm:pt>
    <dgm:pt modelId="{B425DB35-C7B4-40F5-B153-182E69782844}" type="sibTrans" cxnId="{2F59ABE3-CEF6-49DB-A63D-B68FD3D8ACDB}">
      <dgm:prSet/>
      <dgm:spPr/>
      <dgm:t>
        <a:bodyPr/>
        <a:lstStyle/>
        <a:p>
          <a:endParaRPr lang="en-PH"/>
        </a:p>
      </dgm:t>
    </dgm:pt>
    <dgm:pt modelId="{5EB56B75-4782-43DF-9015-BA716FA00BEE}">
      <dgm:prSet phldrT="[Text]"/>
      <dgm:spPr/>
      <dgm:t>
        <a:bodyPr/>
        <a:lstStyle/>
        <a:p>
          <a:r>
            <a:rPr lang="en-US" dirty="0" smtClean="0"/>
            <a:t>General Manager</a:t>
          </a:r>
          <a:endParaRPr lang="en-PH" dirty="0"/>
        </a:p>
      </dgm:t>
    </dgm:pt>
    <dgm:pt modelId="{B9CFBF9D-B792-4666-BE21-E61933BC0E35}" type="parTrans" cxnId="{C90B82B2-1AE6-4A7D-995F-190E181D41B5}">
      <dgm:prSet/>
      <dgm:spPr/>
      <dgm:t>
        <a:bodyPr/>
        <a:lstStyle/>
        <a:p>
          <a:endParaRPr lang="en-PH"/>
        </a:p>
      </dgm:t>
    </dgm:pt>
    <dgm:pt modelId="{106A947A-45E1-4F4B-905E-EAF178C131B7}" type="sibTrans" cxnId="{C90B82B2-1AE6-4A7D-995F-190E181D41B5}">
      <dgm:prSet/>
      <dgm:spPr/>
      <dgm:t>
        <a:bodyPr/>
        <a:lstStyle/>
        <a:p>
          <a:endParaRPr lang="en-PH"/>
        </a:p>
      </dgm:t>
    </dgm:pt>
    <dgm:pt modelId="{95B2096E-0A02-41C5-A50C-8B24A946C550}">
      <dgm:prSet phldrT="[Text]" custT="1"/>
      <dgm:spPr/>
      <dgm:t>
        <a:bodyPr/>
        <a:lstStyle/>
        <a:p>
          <a:r>
            <a:rPr lang="en-US" sz="2000" dirty="0" smtClean="0"/>
            <a:t>Production Head </a:t>
          </a:r>
        </a:p>
        <a:p>
          <a:r>
            <a:rPr lang="en-US" sz="2100" dirty="0" smtClean="0"/>
            <a:t>Cooler /Geyser</a:t>
          </a:r>
          <a:endParaRPr lang="en-PH" sz="2100" dirty="0"/>
        </a:p>
      </dgm:t>
    </dgm:pt>
    <dgm:pt modelId="{ABF809DB-BE58-4C6E-888A-F65A86E6F10A}" type="parTrans" cxnId="{FDF6AF8C-022E-4DAB-AC66-06D7088A9DED}">
      <dgm:prSet/>
      <dgm:spPr/>
      <dgm:t>
        <a:bodyPr/>
        <a:lstStyle/>
        <a:p>
          <a:endParaRPr lang="en-PH"/>
        </a:p>
      </dgm:t>
    </dgm:pt>
    <dgm:pt modelId="{5F85472F-FE4A-4B3D-94CB-8AB5DB56D02A}" type="sibTrans" cxnId="{FDF6AF8C-022E-4DAB-AC66-06D7088A9DED}">
      <dgm:prSet/>
      <dgm:spPr/>
      <dgm:t>
        <a:bodyPr/>
        <a:lstStyle/>
        <a:p>
          <a:endParaRPr lang="en-PH"/>
        </a:p>
      </dgm:t>
    </dgm:pt>
    <dgm:pt modelId="{B5FFF81D-9636-487A-9CD1-A5A92C4D77BD}">
      <dgm:prSet phldrT="[Text]"/>
      <dgm:spPr/>
      <dgm:t>
        <a:bodyPr/>
        <a:lstStyle/>
        <a:p>
          <a:r>
            <a:rPr lang="en-US" dirty="0" smtClean="0"/>
            <a:t>Admin Head</a:t>
          </a:r>
          <a:endParaRPr lang="en-PH" dirty="0"/>
        </a:p>
      </dgm:t>
    </dgm:pt>
    <dgm:pt modelId="{02957A32-AA6F-4EF5-A54B-823D63DA4CA1}" type="parTrans" cxnId="{1D6B2BD7-8ED3-4002-AB8B-5DF17A457BCE}">
      <dgm:prSet/>
      <dgm:spPr/>
      <dgm:t>
        <a:bodyPr/>
        <a:lstStyle/>
        <a:p>
          <a:endParaRPr lang="en-PH"/>
        </a:p>
      </dgm:t>
    </dgm:pt>
    <dgm:pt modelId="{8D00F400-8001-435B-8B93-77AF3EA86042}" type="sibTrans" cxnId="{1D6B2BD7-8ED3-4002-AB8B-5DF17A457BCE}">
      <dgm:prSet/>
      <dgm:spPr/>
      <dgm:t>
        <a:bodyPr/>
        <a:lstStyle/>
        <a:p>
          <a:endParaRPr lang="en-PH"/>
        </a:p>
      </dgm:t>
    </dgm:pt>
    <dgm:pt modelId="{BD54B0D7-AF29-4379-8E90-4D608A87C6B7}">
      <dgm:prSet phldrT="[Text]"/>
      <dgm:spPr/>
      <dgm:t>
        <a:bodyPr/>
        <a:lstStyle/>
        <a:p>
          <a:r>
            <a:rPr lang="en-US" dirty="0" smtClean="0"/>
            <a:t>Logistics </a:t>
          </a:r>
          <a:endParaRPr lang="en-PH" dirty="0"/>
        </a:p>
      </dgm:t>
    </dgm:pt>
    <dgm:pt modelId="{50E0FE96-AA25-4B03-A0A0-95FEBD2F2BCF}" type="parTrans" cxnId="{24C9AAB9-F858-4114-BE6D-65D42A0DAE6B}">
      <dgm:prSet/>
      <dgm:spPr/>
      <dgm:t>
        <a:bodyPr/>
        <a:lstStyle/>
        <a:p>
          <a:endParaRPr lang="en-PH"/>
        </a:p>
      </dgm:t>
    </dgm:pt>
    <dgm:pt modelId="{0B586F06-B255-4D8A-95EC-3FB41DAEFF2E}" type="sibTrans" cxnId="{24C9AAB9-F858-4114-BE6D-65D42A0DAE6B}">
      <dgm:prSet/>
      <dgm:spPr/>
      <dgm:t>
        <a:bodyPr/>
        <a:lstStyle/>
        <a:p>
          <a:endParaRPr lang="en-PH"/>
        </a:p>
      </dgm:t>
    </dgm:pt>
    <dgm:pt modelId="{2C7B1090-5B91-451A-A001-DEB7097100E9}">
      <dgm:prSet/>
      <dgm:spPr/>
      <dgm:t>
        <a:bodyPr/>
        <a:lstStyle/>
        <a:p>
          <a:r>
            <a:rPr lang="en-PH" dirty="0" smtClean="0"/>
            <a:t>QC Head</a:t>
          </a:r>
          <a:endParaRPr lang="en-PH" dirty="0"/>
        </a:p>
      </dgm:t>
    </dgm:pt>
    <dgm:pt modelId="{0D2F0372-D39D-4E04-8ACE-CE8A97A1255A}" type="parTrans" cxnId="{1BF16E09-243F-4D6A-8626-7B3763912EF3}">
      <dgm:prSet/>
      <dgm:spPr/>
      <dgm:t>
        <a:bodyPr/>
        <a:lstStyle/>
        <a:p>
          <a:endParaRPr lang="en-PH"/>
        </a:p>
      </dgm:t>
    </dgm:pt>
    <dgm:pt modelId="{BE716264-5477-4ADD-A5A9-9EA7EB5C64A8}" type="sibTrans" cxnId="{1BF16E09-243F-4D6A-8626-7B3763912EF3}">
      <dgm:prSet/>
      <dgm:spPr/>
      <dgm:t>
        <a:bodyPr/>
        <a:lstStyle/>
        <a:p>
          <a:endParaRPr lang="en-PH"/>
        </a:p>
      </dgm:t>
    </dgm:pt>
    <dgm:pt modelId="{9E1F7EFC-F607-4E40-B246-66F44CC639EF}">
      <dgm:prSet/>
      <dgm:spPr/>
      <dgm:t>
        <a:bodyPr/>
        <a:lstStyle/>
        <a:p>
          <a:r>
            <a:rPr lang="en-PH" dirty="0" smtClean="0"/>
            <a:t>Admin Executive </a:t>
          </a:r>
          <a:endParaRPr lang="en-PH" dirty="0"/>
        </a:p>
      </dgm:t>
    </dgm:pt>
    <dgm:pt modelId="{86FF45BB-482B-4DC3-9D08-36CEDB263982}" type="parTrans" cxnId="{8BD0204A-B233-4E41-BEA0-AE7431D3255F}">
      <dgm:prSet/>
      <dgm:spPr/>
      <dgm:t>
        <a:bodyPr/>
        <a:lstStyle/>
        <a:p>
          <a:endParaRPr lang="en-PH"/>
        </a:p>
      </dgm:t>
    </dgm:pt>
    <dgm:pt modelId="{D68DC9A6-5403-464B-818A-39274BD50FE4}" type="sibTrans" cxnId="{8BD0204A-B233-4E41-BEA0-AE7431D3255F}">
      <dgm:prSet/>
      <dgm:spPr/>
      <dgm:t>
        <a:bodyPr/>
        <a:lstStyle/>
        <a:p>
          <a:endParaRPr lang="en-PH"/>
        </a:p>
      </dgm:t>
    </dgm:pt>
    <dgm:pt modelId="{CE21E8D3-CD91-4E7E-A22D-812B6CBDD962}">
      <dgm:prSet/>
      <dgm:spPr/>
      <dgm:t>
        <a:bodyPr/>
        <a:lstStyle/>
        <a:p>
          <a:r>
            <a:rPr lang="en-US" dirty="0" smtClean="0"/>
            <a:t>Dispatch </a:t>
          </a:r>
          <a:endParaRPr lang="en-PH" dirty="0"/>
        </a:p>
      </dgm:t>
    </dgm:pt>
    <dgm:pt modelId="{34449B43-9686-4055-8967-167648C5E96A}" type="parTrans" cxnId="{9EDCB302-B9A9-402E-8CCE-2AF09A8302B8}">
      <dgm:prSet/>
      <dgm:spPr/>
      <dgm:t>
        <a:bodyPr/>
        <a:lstStyle/>
        <a:p>
          <a:endParaRPr lang="en-PH"/>
        </a:p>
      </dgm:t>
    </dgm:pt>
    <dgm:pt modelId="{0F2D8567-B4ED-4529-A4D1-875CAD4EA249}" type="sibTrans" cxnId="{9EDCB302-B9A9-402E-8CCE-2AF09A8302B8}">
      <dgm:prSet/>
      <dgm:spPr/>
      <dgm:t>
        <a:bodyPr/>
        <a:lstStyle/>
        <a:p>
          <a:endParaRPr lang="en-PH"/>
        </a:p>
      </dgm:t>
    </dgm:pt>
    <dgm:pt modelId="{0C59BD78-D09A-413A-B6F6-FE5528FBCCA0}">
      <dgm:prSet/>
      <dgm:spPr/>
      <dgm:t>
        <a:bodyPr/>
        <a:lstStyle/>
        <a:p>
          <a:r>
            <a:rPr lang="en-US" dirty="0" smtClean="0"/>
            <a:t>Purchase  dept</a:t>
          </a:r>
          <a:endParaRPr lang="en-PH" dirty="0"/>
        </a:p>
      </dgm:t>
    </dgm:pt>
    <dgm:pt modelId="{BE9C0C7F-B3BC-450E-BB72-106080BF98C3}" type="parTrans" cxnId="{60DB9C50-AE9B-496B-A87D-EDC225032E3A}">
      <dgm:prSet/>
      <dgm:spPr/>
      <dgm:t>
        <a:bodyPr/>
        <a:lstStyle/>
        <a:p>
          <a:endParaRPr lang="en-PH"/>
        </a:p>
      </dgm:t>
    </dgm:pt>
    <dgm:pt modelId="{FDA93ADD-8EAF-4415-9187-AD726A7CC6C1}" type="sibTrans" cxnId="{60DB9C50-AE9B-496B-A87D-EDC225032E3A}">
      <dgm:prSet/>
      <dgm:spPr/>
      <dgm:t>
        <a:bodyPr/>
        <a:lstStyle/>
        <a:p>
          <a:endParaRPr lang="en-PH"/>
        </a:p>
      </dgm:t>
    </dgm:pt>
    <dgm:pt modelId="{3BC0DB72-CF77-4DA4-B95E-350D3CCB8480}">
      <dgm:prSet/>
      <dgm:spPr/>
      <dgm:t>
        <a:bodyPr/>
        <a:lstStyle/>
        <a:p>
          <a:r>
            <a:rPr lang="en-IN" dirty="0" smtClean="0"/>
            <a:t>Finance /System Administrator Manager</a:t>
          </a:r>
          <a:endParaRPr lang="en-US" dirty="0" smtClean="0"/>
        </a:p>
      </dgm:t>
    </dgm:pt>
    <dgm:pt modelId="{B75B9A83-1A6A-485D-9C01-D718B5B19BA6}" type="parTrans" cxnId="{B5EF0DBB-7A12-4203-9D75-10799C6D0BD5}">
      <dgm:prSet/>
      <dgm:spPr/>
      <dgm:t>
        <a:bodyPr/>
        <a:lstStyle/>
        <a:p>
          <a:endParaRPr lang="en-US"/>
        </a:p>
      </dgm:t>
    </dgm:pt>
    <dgm:pt modelId="{34D24863-FC0E-4A32-8E79-B1CE74044E7B}" type="sibTrans" cxnId="{B5EF0DBB-7A12-4203-9D75-10799C6D0BD5}">
      <dgm:prSet/>
      <dgm:spPr/>
      <dgm:t>
        <a:bodyPr/>
        <a:lstStyle/>
        <a:p>
          <a:endParaRPr lang="en-US"/>
        </a:p>
      </dgm:t>
    </dgm:pt>
    <dgm:pt modelId="{A097A498-08B5-48CF-842A-DAE0B8EA0E00}">
      <dgm:prSet/>
      <dgm:spPr/>
      <dgm:t>
        <a:bodyPr/>
        <a:lstStyle/>
        <a:p>
          <a:r>
            <a:rPr lang="en-IN" dirty="0" smtClean="0"/>
            <a:t>Regional Sales  Manager</a:t>
          </a:r>
          <a:endParaRPr lang="en-US" dirty="0" smtClean="0"/>
        </a:p>
      </dgm:t>
    </dgm:pt>
    <dgm:pt modelId="{F04CFF92-BD69-4C62-BB42-5CD0186DCD58}" type="sibTrans" cxnId="{C7F832EE-ECEC-4288-8875-19A998989CB4}">
      <dgm:prSet/>
      <dgm:spPr/>
      <dgm:t>
        <a:bodyPr/>
        <a:lstStyle/>
        <a:p>
          <a:endParaRPr lang="en-US"/>
        </a:p>
      </dgm:t>
    </dgm:pt>
    <dgm:pt modelId="{EB3D1AE2-BF25-48D2-9D21-78BD46BE3A88}" type="parTrans" cxnId="{C7F832EE-ECEC-4288-8875-19A998989CB4}">
      <dgm:prSet/>
      <dgm:spPr/>
      <dgm:t>
        <a:bodyPr/>
        <a:lstStyle/>
        <a:p>
          <a:endParaRPr lang="en-US"/>
        </a:p>
      </dgm:t>
    </dgm:pt>
    <dgm:pt modelId="{D30C0207-BB0A-4D05-9579-EB4F57D934C3}">
      <dgm:prSet/>
      <dgm:spPr/>
      <dgm:t>
        <a:bodyPr/>
        <a:lstStyle/>
        <a:p>
          <a:r>
            <a:rPr lang="en-IN" dirty="0" smtClean="0"/>
            <a:t>Production Supervisor</a:t>
          </a:r>
          <a:endParaRPr lang="en-US" dirty="0"/>
        </a:p>
      </dgm:t>
    </dgm:pt>
    <dgm:pt modelId="{33E1E765-C58B-4BC2-BC08-1F7C07544B10}" type="parTrans" cxnId="{625AC116-B18F-4147-BA2F-633E20655360}">
      <dgm:prSet/>
      <dgm:spPr/>
      <dgm:t>
        <a:bodyPr/>
        <a:lstStyle/>
        <a:p>
          <a:endParaRPr lang="en-US"/>
        </a:p>
      </dgm:t>
    </dgm:pt>
    <dgm:pt modelId="{D6F31715-3105-48DD-BEE6-FFD3D481B10E}" type="sibTrans" cxnId="{625AC116-B18F-4147-BA2F-633E20655360}">
      <dgm:prSet/>
      <dgm:spPr/>
      <dgm:t>
        <a:bodyPr/>
        <a:lstStyle/>
        <a:p>
          <a:endParaRPr lang="en-US"/>
        </a:p>
      </dgm:t>
    </dgm:pt>
    <dgm:pt modelId="{D328A20E-CD8F-4CF3-B225-A3CE50EDE99A}">
      <dgm:prSet/>
      <dgm:spPr/>
      <dgm:t>
        <a:bodyPr/>
        <a:lstStyle/>
        <a:p>
          <a:r>
            <a:rPr lang="en-IN" dirty="0" smtClean="0"/>
            <a:t>Production Team</a:t>
          </a:r>
          <a:endParaRPr lang="en-US" dirty="0"/>
        </a:p>
      </dgm:t>
    </dgm:pt>
    <dgm:pt modelId="{AEE04C44-7D28-4CC5-880B-3A8928452BCE}" type="parTrans" cxnId="{FA91D738-89AC-41EC-BB76-67CC0EB17EA9}">
      <dgm:prSet/>
      <dgm:spPr/>
      <dgm:t>
        <a:bodyPr/>
        <a:lstStyle/>
        <a:p>
          <a:endParaRPr lang="en-US"/>
        </a:p>
      </dgm:t>
    </dgm:pt>
    <dgm:pt modelId="{DE2F6989-3BA8-4422-AE6D-7C878700BC52}" type="sibTrans" cxnId="{FA91D738-89AC-41EC-BB76-67CC0EB17EA9}">
      <dgm:prSet/>
      <dgm:spPr/>
      <dgm:t>
        <a:bodyPr/>
        <a:lstStyle/>
        <a:p>
          <a:endParaRPr lang="en-US"/>
        </a:p>
      </dgm:t>
    </dgm:pt>
    <dgm:pt modelId="{6815BF5E-BC7C-4639-BE86-614F90B768B3}">
      <dgm:prSet/>
      <dgm:spPr/>
      <dgm:t>
        <a:bodyPr/>
        <a:lstStyle/>
        <a:p>
          <a:r>
            <a:rPr lang="en-US" dirty="0" smtClean="0"/>
            <a:t>Asst QC Manager 1</a:t>
          </a:r>
          <a:endParaRPr lang="en-PH" dirty="0"/>
        </a:p>
      </dgm:t>
    </dgm:pt>
    <dgm:pt modelId="{C370F0E1-68B1-45CE-BFBD-B396DA8571CD}" type="sibTrans" cxnId="{28C71707-32CD-4E5A-AD37-45A0A316810B}">
      <dgm:prSet/>
      <dgm:spPr/>
      <dgm:t>
        <a:bodyPr/>
        <a:lstStyle/>
        <a:p>
          <a:endParaRPr lang="en-PH"/>
        </a:p>
      </dgm:t>
    </dgm:pt>
    <dgm:pt modelId="{BC2DC94F-2EDE-4C0C-991D-AB6F98DCD484}" type="parTrans" cxnId="{28C71707-32CD-4E5A-AD37-45A0A316810B}">
      <dgm:prSet/>
      <dgm:spPr/>
      <dgm:t>
        <a:bodyPr/>
        <a:lstStyle/>
        <a:p>
          <a:endParaRPr lang="en-PH"/>
        </a:p>
      </dgm:t>
    </dgm:pt>
    <dgm:pt modelId="{14C088BA-6094-4D58-A2D1-3BC30E505BBC}">
      <dgm:prSet/>
      <dgm:spPr/>
      <dgm:t>
        <a:bodyPr/>
        <a:lstStyle/>
        <a:p>
          <a:r>
            <a:rPr lang="en-IN" dirty="0" err="1" smtClean="0"/>
            <a:t>Molding</a:t>
          </a:r>
          <a:r>
            <a:rPr lang="en-IN" dirty="0" smtClean="0"/>
            <a:t> /Motor Production</a:t>
          </a:r>
          <a:endParaRPr lang="en-US" dirty="0"/>
        </a:p>
      </dgm:t>
    </dgm:pt>
    <dgm:pt modelId="{F10087E2-959A-4F43-BCEB-A75CCEA8D57E}" type="parTrans" cxnId="{3A85B8AB-E8EC-419D-86B0-09A99697DE58}">
      <dgm:prSet/>
      <dgm:spPr/>
      <dgm:t>
        <a:bodyPr/>
        <a:lstStyle/>
        <a:p>
          <a:endParaRPr lang="en-US"/>
        </a:p>
      </dgm:t>
    </dgm:pt>
    <dgm:pt modelId="{441DD43B-8B16-4C10-9E45-B773A482907E}" type="sibTrans" cxnId="{3A85B8AB-E8EC-419D-86B0-09A99697DE58}">
      <dgm:prSet/>
      <dgm:spPr/>
      <dgm:t>
        <a:bodyPr/>
        <a:lstStyle/>
        <a:p>
          <a:endParaRPr lang="en-US"/>
        </a:p>
      </dgm:t>
    </dgm:pt>
    <dgm:pt modelId="{8CD86E74-AC6F-4782-A0A6-58FAF8CA5B50}">
      <dgm:prSet/>
      <dgm:spPr/>
      <dgm:t>
        <a:bodyPr/>
        <a:lstStyle/>
        <a:p>
          <a:r>
            <a:rPr lang="en-IN" dirty="0" smtClean="0"/>
            <a:t>Account Dept</a:t>
          </a:r>
          <a:endParaRPr lang="en-US" dirty="0"/>
        </a:p>
      </dgm:t>
    </dgm:pt>
    <dgm:pt modelId="{697019F5-5087-402E-9856-C55273295274}" type="parTrans" cxnId="{094F40D1-DB5C-488E-868E-A1462C901DEC}">
      <dgm:prSet/>
      <dgm:spPr/>
      <dgm:t>
        <a:bodyPr/>
        <a:lstStyle/>
        <a:p>
          <a:endParaRPr lang="en-US"/>
        </a:p>
      </dgm:t>
    </dgm:pt>
    <dgm:pt modelId="{E8FFDD54-3C0A-418A-92E1-79797EF36EA4}" type="sibTrans" cxnId="{094F40D1-DB5C-488E-868E-A1462C901DEC}">
      <dgm:prSet/>
      <dgm:spPr/>
      <dgm:t>
        <a:bodyPr/>
        <a:lstStyle/>
        <a:p>
          <a:endParaRPr lang="en-US"/>
        </a:p>
      </dgm:t>
    </dgm:pt>
    <dgm:pt modelId="{5BAE4503-DA37-4D1A-8D61-7B5A22FC0555}">
      <dgm:prSet/>
      <dgm:spPr/>
      <dgm:t>
        <a:bodyPr/>
        <a:lstStyle/>
        <a:p>
          <a:r>
            <a:rPr lang="en-IN" dirty="0" smtClean="0"/>
            <a:t>Sales ASM</a:t>
          </a:r>
          <a:endParaRPr lang="en-US" dirty="0"/>
        </a:p>
      </dgm:t>
    </dgm:pt>
    <dgm:pt modelId="{7102AF97-57B6-4055-9410-6B38C2DA4FAF}" type="parTrans" cxnId="{CBB781BD-7575-4494-93FC-E0AD859568D3}">
      <dgm:prSet/>
      <dgm:spPr/>
      <dgm:t>
        <a:bodyPr/>
        <a:lstStyle/>
        <a:p>
          <a:endParaRPr lang="en-US"/>
        </a:p>
      </dgm:t>
    </dgm:pt>
    <dgm:pt modelId="{49BA6A90-DE91-4247-A6BA-E64C48774982}" type="sibTrans" cxnId="{CBB781BD-7575-4494-93FC-E0AD859568D3}">
      <dgm:prSet/>
      <dgm:spPr/>
      <dgm:t>
        <a:bodyPr/>
        <a:lstStyle/>
        <a:p>
          <a:endParaRPr lang="en-US"/>
        </a:p>
      </dgm:t>
    </dgm:pt>
    <dgm:pt modelId="{B71E6B3C-3F1C-4C48-8AEB-98B086120F0B}">
      <dgm:prSet/>
      <dgm:spPr/>
      <dgm:t>
        <a:bodyPr/>
        <a:lstStyle/>
        <a:p>
          <a:r>
            <a:rPr lang="en-IN" dirty="0" smtClean="0"/>
            <a:t>Customer Care  Dept</a:t>
          </a:r>
          <a:endParaRPr lang="en-US" dirty="0"/>
        </a:p>
      </dgm:t>
    </dgm:pt>
    <dgm:pt modelId="{2DF34BBA-F536-472E-86C8-34F4B34396CA}" type="parTrans" cxnId="{ECDD948F-F51D-4B79-B3DB-21FE1FF83BF4}">
      <dgm:prSet/>
      <dgm:spPr/>
      <dgm:t>
        <a:bodyPr/>
        <a:lstStyle/>
        <a:p>
          <a:endParaRPr lang="en-US"/>
        </a:p>
      </dgm:t>
    </dgm:pt>
    <dgm:pt modelId="{F63FAB7F-B834-43A4-8FD9-0FD87C1278D9}" type="sibTrans" cxnId="{ECDD948F-F51D-4B79-B3DB-21FE1FF83BF4}">
      <dgm:prSet/>
      <dgm:spPr/>
      <dgm:t>
        <a:bodyPr/>
        <a:lstStyle/>
        <a:p>
          <a:endParaRPr lang="en-US"/>
        </a:p>
      </dgm:t>
    </dgm:pt>
    <dgm:pt modelId="{ED9F8978-DC13-4728-AE8C-2EBA18EF550C}">
      <dgm:prSet/>
      <dgm:spPr/>
      <dgm:t>
        <a:bodyPr/>
        <a:lstStyle/>
        <a:p>
          <a:r>
            <a:rPr lang="en-IN" dirty="0" smtClean="0"/>
            <a:t>HR Dept</a:t>
          </a:r>
          <a:endParaRPr lang="en-US" dirty="0"/>
        </a:p>
      </dgm:t>
    </dgm:pt>
    <dgm:pt modelId="{2D84CFC8-0498-4C78-87C8-1ABD3A0ADB0D}" type="parTrans" cxnId="{FCA6B6A5-F32D-426C-ACB5-87BE6B418C6E}">
      <dgm:prSet/>
      <dgm:spPr/>
      <dgm:t>
        <a:bodyPr/>
        <a:lstStyle/>
        <a:p>
          <a:endParaRPr lang="en-US"/>
        </a:p>
      </dgm:t>
    </dgm:pt>
    <dgm:pt modelId="{D479F6AD-E949-46F9-94A6-20DC6BF81E09}" type="sibTrans" cxnId="{FCA6B6A5-F32D-426C-ACB5-87BE6B418C6E}">
      <dgm:prSet/>
      <dgm:spPr/>
      <dgm:t>
        <a:bodyPr/>
        <a:lstStyle/>
        <a:p>
          <a:endParaRPr lang="en-US"/>
        </a:p>
      </dgm:t>
    </dgm:pt>
    <dgm:pt modelId="{4DAAA12A-67BB-40E8-9496-584C5B71D1CB}">
      <dgm:prSet/>
      <dgm:spPr/>
      <dgm:t>
        <a:bodyPr/>
        <a:lstStyle/>
        <a:p>
          <a:r>
            <a:rPr lang="en-IN" dirty="0" smtClean="0"/>
            <a:t>Overseas  /online Sales purchase</a:t>
          </a:r>
          <a:endParaRPr lang="en-US" dirty="0"/>
        </a:p>
      </dgm:t>
    </dgm:pt>
    <dgm:pt modelId="{E44950E7-0CDC-4281-9731-CE86CE7C9338}" type="parTrans" cxnId="{3025AF87-2496-4B64-B9E6-4A96BA6FF0D6}">
      <dgm:prSet/>
      <dgm:spPr/>
      <dgm:t>
        <a:bodyPr/>
        <a:lstStyle/>
        <a:p>
          <a:endParaRPr lang="en-US"/>
        </a:p>
      </dgm:t>
    </dgm:pt>
    <dgm:pt modelId="{740C2485-C15F-4E60-A63B-75A41A558181}" type="sibTrans" cxnId="{3025AF87-2496-4B64-B9E6-4A96BA6FF0D6}">
      <dgm:prSet/>
      <dgm:spPr/>
      <dgm:t>
        <a:bodyPr/>
        <a:lstStyle/>
        <a:p>
          <a:endParaRPr lang="en-US"/>
        </a:p>
      </dgm:t>
    </dgm:pt>
    <dgm:pt modelId="{23FA48FE-B56F-4035-BCB7-06C344091C02}">
      <dgm:prSet/>
      <dgm:spPr/>
      <dgm:t>
        <a:bodyPr/>
        <a:lstStyle/>
        <a:p>
          <a:r>
            <a:rPr lang="en-IN" dirty="0" smtClean="0"/>
            <a:t>OEM Sales</a:t>
          </a:r>
          <a:endParaRPr lang="en-US" dirty="0"/>
        </a:p>
      </dgm:t>
    </dgm:pt>
    <dgm:pt modelId="{EAFA8D0A-3679-4F3D-8F37-68ED93141F8C}" type="parTrans" cxnId="{70089800-0116-4E43-87AF-33FFB3EA8B4E}">
      <dgm:prSet/>
      <dgm:spPr/>
      <dgm:t>
        <a:bodyPr/>
        <a:lstStyle/>
        <a:p>
          <a:endParaRPr lang="en-US"/>
        </a:p>
      </dgm:t>
    </dgm:pt>
    <dgm:pt modelId="{1E677493-5713-4861-8B71-74473BE6C313}" type="sibTrans" cxnId="{70089800-0116-4E43-87AF-33FFB3EA8B4E}">
      <dgm:prSet/>
      <dgm:spPr/>
      <dgm:t>
        <a:bodyPr/>
        <a:lstStyle/>
        <a:p>
          <a:endParaRPr lang="en-US"/>
        </a:p>
      </dgm:t>
    </dgm:pt>
    <dgm:pt modelId="{1D728E31-352A-4727-A83E-7C9E345C7A16}">
      <dgm:prSet/>
      <dgm:spPr/>
      <dgm:t>
        <a:bodyPr/>
        <a:lstStyle/>
        <a:p>
          <a:r>
            <a:rPr lang="en-US" dirty="0" smtClean="0"/>
            <a:t>Asst QC Manager 2</a:t>
          </a:r>
          <a:endParaRPr lang="en-US" dirty="0"/>
        </a:p>
      </dgm:t>
    </dgm:pt>
    <dgm:pt modelId="{DD654CB4-A8FC-422C-8095-C1864D4DBFDE}" type="parTrans" cxnId="{28449C9B-1B4D-4554-8C19-D83A91B60369}">
      <dgm:prSet/>
      <dgm:spPr/>
      <dgm:t>
        <a:bodyPr/>
        <a:lstStyle/>
        <a:p>
          <a:endParaRPr lang="en-US"/>
        </a:p>
      </dgm:t>
    </dgm:pt>
    <dgm:pt modelId="{C4B2252A-606C-4E4A-88E9-54F7AF243C42}" type="sibTrans" cxnId="{28449C9B-1B4D-4554-8C19-D83A91B60369}">
      <dgm:prSet/>
      <dgm:spPr/>
      <dgm:t>
        <a:bodyPr/>
        <a:lstStyle/>
        <a:p>
          <a:endParaRPr lang="en-US"/>
        </a:p>
      </dgm:t>
    </dgm:pt>
    <dgm:pt modelId="{A755F7C6-8AC4-4277-BE9D-5E3EEFD90226}">
      <dgm:prSet/>
      <dgm:spPr/>
      <dgm:t>
        <a:bodyPr/>
        <a:lstStyle/>
        <a:p>
          <a:r>
            <a:rPr lang="en-IN" dirty="0" smtClean="0"/>
            <a:t>Accounts Executive </a:t>
          </a:r>
          <a:endParaRPr lang="en-US" dirty="0"/>
        </a:p>
      </dgm:t>
    </dgm:pt>
    <dgm:pt modelId="{B514E074-D095-4F04-B626-BF2642DE7F76}" type="parTrans" cxnId="{6E8703C1-7AE5-4D69-AB5A-19A4FED62C45}">
      <dgm:prSet/>
      <dgm:spPr/>
      <dgm:t>
        <a:bodyPr/>
        <a:lstStyle/>
        <a:p>
          <a:endParaRPr lang="en-US"/>
        </a:p>
      </dgm:t>
    </dgm:pt>
    <dgm:pt modelId="{459F7F07-B5F9-4CF8-A61A-AF3C75EBCC63}" type="sibTrans" cxnId="{6E8703C1-7AE5-4D69-AB5A-19A4FED62C45}">
      <dgm:prSet/>
      <dgm:spPr/>
      <dgm:t>
        <a:bodyPr/>
        <a:lstStyle/>
        <a:p>
          <a:endParaRPr lang="en-US"/>
        </a:p>
      </dgm:t>
    </dgm:pt>
    <dgm:pt modelId="{6AADECFD-98EA-4989-9111-5A2E2982F8A8}">
      <dgm:prSet/>
      <dgm:spPr/>
      <dgm:t>
        <a:bodyPr/>
        <a:lstStyle/>
        <a:p>
          <a:r>
            <a:rPr lang="en-IN" dirty="0" smtClean="0"/>
            <a:t>Security Head</a:t>
          </a:r>
          <a:endParaRPr lang="en-US" dirty="0"/>
        </a:p>
      </dgm:t>
    </dgm:pt>
    <dgm:pt modelId="{4864C0F6-2208-46C9-BC4D-FA1387E682AA}" type="parTrans" cxnId="{D039510F-8648-44C3-BAD4-0494D7D66D89}">
      <dgm:prSet/>
      <dgm:spPr/>
      <dgm:t>
        <a:bodyPr/>
        <a:lstStyle/>
        <a:p>
          <a:endParaRPr lang="en-US"/>
        </a:p>
      </dgm:t>
    </dgm:pt>
    <dgm:pt modelId="{1BCA5964-ADB8-4EDB-A139-419A11B68A7D}" type="sibTrans" cxnId="{D039510F-8648-44C3-BAD4-0494D7D66D89}">
      <dgm:prSet/>
      <dgm:spPr/>
      <dgm:t>
        <a:bodyPr/>
        <a:lstStyle/>
        <a:p>
          <a:endParaRPr lang="en-US"/>
        </a:p>
      </dgm:t>
    </dgm:pt>
    <dgm:pt modelId="{FF0C8FF1-7309-4A02-95FE-A2998932C87C}" type="pres">
      <dgm:prSet presAssocID="{F96E174E-6ABF-413E-A846-384F7444F7C7}" presName="hierChild1" presStyleCnt="0">
        <dgm:presLayoutVars>
          <dgm:chPref val="1"/>
          <dgm:dir/>
          <dgm:animOne val="branch"/>
          <dgm:animLvl val="lvl"/>
          <dgm:resizeHandles/>
        </dgm:presLayoutVars>
      </dgm:prSet>
      <dgm:spPr/>
      <dgm:t>
        <a:bodyPr/>
        <a:lstStyle/>
        <a:p>
          <a:endParaRPr lang="en-US"/>
        </a:p>
      </dgm:t>
    </dgm:pt>
    <dgm:pt modelId="{463A0878-1992-449C-8AAA-DE4C9A27ACB1}" type="pres">
      <dgm:prSet presAssocID="{6859904C-3DDD-4046-B2CE-F14582203D4E}" presName="hierRoot1" presStyleCnt="0"/>
      <dgm:spPr/>
    </dgm:pt>
    <dgm:pt modelId="{E7B6B279-F43F-4934-9942-7B848428FEE6}" type="pres">
      <dgm:prSet presAssocID="{6859904C-3DDD-4046-B2CE-F14582203D4E}" presName="composite" presStyleCnt="0"/>
      <dgm:spPr/>
    </dgm:pt>
    <dgm:pt modelId="{45430234-468E-4B17-971B-6CCA1F58DF5E}" type="pres">
      <dgm:prSet presAssocID="{6859904C-3DDD-4046-B2CE-F14582203D4E}" presName="background" presStyleLbl="node0" presStyleIdx="0" presStyleCnt="1"/>
      <dgm:spPr/>
    </dgm:pt>
    <dgm:pt modelId="{9ED386EB-96ED-4B78-8D90-AC4A2ADCAE09}" type="pres">
      <dgm:prSet presAssocID="{6859904C-3DDD-4046-B2CE-F14582203D4E}" presName="text" presStyleLbl="fgAcc0" presStyleIdx="0" presStyleCnt="1" custLinFactNeighborX="-53339">
        <dgm:presLayoutVars>
          <dgm:chPref val="3"/>
        </dgm:presLayoutVars>
      </dgm:prSet>
      <dgm:spPr/>
      <dgm:t>
        <a:bodyPr/>
        <a:lstStyle/>
        <a:p>
          <a:endParaRPr lang="en-US"/>
        </a:p>
      </dgm:t>
    </dgm:pt>
    <dgm:pt modelId="{ACA88695-21BE-4546-BB4B-E76E2CD324EE}" type="pres">
      <dgm:prSet presAssocID="{6859904C-3DDD-4046-B2CE-F14582203D4E}" presName="hierChild2" presStyleCnt="0"/>
      <dgm:spPr/>
    </dgm:pt>
    <dgm:pt modelId="{A2E7B9DB-EA83-44E2-A040-43ABB2A042EC}" type="pres">
      <dgm:prSet presAssocID="{B9CFBF9D-B792-4666-BE21-E61933BC0E35}" presName="Name10" presStyleLbl="parChTrans1D2" presStyleIdx="0" presStyleCnt="5"/>
      <dgm:spPr/>
      <dgm:t>
        <a:bodyPr/>
        <a:lstStyle/>
        <a:p>
          <a:endParaRPr lang="en-US"/>
        </a:p>
      </dgm:t>
    </dgm:pt>
    <dgm:pt modelId="{E821A3B5-BFE9-4DCE-B41A-28596EA9B121}" type="pres">
      <dgm:prSet presAssocID="{5EB56B75-4782-43DF-9015-BA716FA00BEE}" presName="hierRoot2" presStyleCnt="0"/>
      <dgm:spPr/>
    </dgm:pt>
    <dgm:pt modelId="{A596B397-72B4-4F9A-96D6-351EFD22B0D0}" type="pres">
      <dgm:prSet presAssocID="{5EB56B75-4782-43DF-9015-BA716FA00BEE}" presName="composite2" presStyleCnt="0"/>
      <dgm:spPr/>
    </dgm:pt>
    <dgm:pt modelId="{52556496-AC0B-405D-B059-FCFEA84D282D}" type="pres">
      <dgm:prSet presAssocID="{5EB56B75-4782-43DF-9015-BA716FA00BEE}" presName="background2" presStyleLbl="node2" presStyleIdx="0" presStyleCnt="5"/>
      <dgm:spPr/>
    </dgm:pt>
    <dgm:pt modelId="{DED37592-E79E-48B2-9246-FFC7BCDCE853}" type="pres">
      <dgm:prSet presAssocID="{5EB56B75-4782-43DF-9015-BA716FA00BEE}" presName="text2" presStyleLbl="fgAcc2" presStyleIdx="0" presStyleCnt="5">
        <dgm:presLayoutVars>
          <dgm:chPref val="3"/>
        </dgm:presLayoutVars>
      </dgm:prSet>
      <dgm:spPr/>
      <dgm:t>
        <a:bodyPr/>
        <a:lstStyle/>
        <a:p>
          <a:endParaRPr lang="en-US"/>
        </a:p>
      </dgm:t>
    </dgm:pt>
    <dgm:pt modelId="{05936240-B6FF-457D-83FC-FF5907920767}" type="pres">
      <dgm:prSet presAssocID="{5EB56B75-4782-43DF-9015-BA716FA00BEE}" presName="hierChild3" presStyleCnt="0"/>
      <dgm:spPr/>
    </dgm:pt>
    <dgm:pt modelId="{06B3A94A-C043-4FA7-BC4B-4B0DF8C4A271}" type="pres">
      <dgm:prSet presAssocID="{ABF809DB-BE58-4C6E-888A-F65A86E6F10A}" presName="Name17" presStyleLbl="parChTrans1D3" presStyleIdx="0" presStyleCnt="10"/>
      <dgm:spPr/>
      <dgm:t>
        <a:bodyPr/>
        <a:lstStyle/>
        <a:p>
          <a:endParaRPr lang="en-US"/>
        </a:p>
      </dgm:t>
    </dgm:pt>
    <dgm:pt modelId="{3D32B032-1207-4391-BE53-9744F571EABA}" type="pres">
      <dgm:prSet presAssocID="{95B2096E-0A02-41C5-A50C-8B24A946C550}" presName="hierRoot3" presStyleCnt="0"/>
      <dgm:spPr/>
    </dgm:pt>
    <dgm:pt modelId="{6EDF5329-794A-4E6C-A5A6-F6A8C13FE09D}" type="pres">
      <dgm:prSet presAssocID="{95B2096E-0A02-41C5-A50C-8B24A946C550}" presName="composite3" presStyleCnt="0"/>
      <dgm:spPr/>
    </dgm:pt>
    <dgm:pt modelId="{A93D56FF-717B-4833-A5AC-A3D06DA35576}" type="pres">
      <dgm:prSet presAssocID="{95B2096E-0A02-41C5-A50C-8B24A946C550}" presName="background3" presStyleLbl="node3" presStyleIdx="0" presStyleCnt="10"/>
      <dgm:spPr/>
    </dgm:pt>
    <dgm:pt modelId="{A53EB630-C137-4DC1-AD06-43820BF24716}" type="pres">
      <dgm:prSet presAssocID="{95B2096E-0A02-41C5-A50C-8B24A946C550}" presName="text3" presStyleLbl="fgAcc3" presStyleIdx="0" presStyleCnt="10" custScaleX="116010">
        <dgm:presLayoutVars>
          <dgm:chPref val="3"/>
        </dgm:presLayoutVars>
      </dgm:prSet>
      <dgm:spPr/>
      <dgm:t>
        <a:bodyPr/>
        <a:lstStyle/>
        <a:p>
          <a:endParaRPr lang="en-US"/>
        </a:p>
      </dgm:t>
    </dgm:pt>
    <dgm:pt modelId="{272C2408-7B53-4EC7-BFAB-772BE1616900}" type="pres">
      <dgm:prSet presAssocID="{95B2096E-0A02-41C5-A50C-8B24A946C550}" presName="hierChild4" presStyleCnt="0"/>
      <dgm:spPr/>
    </dgm:pt>
    <dgm:pt modelId="{DD8E6A9C-8B80-4535-9216-EF68DBE019DD}" type="pres">
      <dgm:prSet presAssocID="{33E1E765-C58B-4BC2-BC08-1F7C07544B10}" presName="Name23" presStyleLbl="parChTrans1D4" presStyleIdx="0" presStyleCnt="8"/>
      <dgm:spPr/>
      <dgm:t>
        <a:bodyPr/>
        <a:lstStyle/>
        <a:p>
          <a:endParaRPr lang="en-US"/>
        </a:p>
      </dgm:t>
    </dgm:pt>
    <dgm:pt modelId="{A31ECA0B-3298-4672-87AD-9829FB9846DF}" type="pres">
      <dgm:prSet presAssocID="{D30C0207-BB0A-4D05-9579-EB4F57D934C3}" presName="hierRoot4" presStyleCnt="0"/>
      <dgm:spPr/>
    </dgm:pt>
    <dgm:pt modelId="{24975161-7096-4A47-929F-18BE4109879E}" type="pres">
      <dgm:prSet presAssocID="{D30C0207-BB0A-4D05-9579-EB4F57D934C3}" presName="composite4" presStyleCnt="0"/>
      <dgm:spPr/>
    </dgm:pt>
    <dgm:pt modelId="{6DC450DF-A993-4125-BB96-B96FE26B1F4F}" type="pres">
      <dgm:prSet presAssocID="{D30C0207-BB0A-4D05-9579-EB4F57D934C3}" presName="background4" presStyleLbl="node4" presStyleIdx="0" presStyleCnt="8"/>
      <dgm:spPr/>
    </dgm:pt>
    <dgm:pt modelId="{739B07F5-DBF1-45C9-8C83-5126B54FE0EC}" type="pres">
      <dgm:prSet presAssocID="{D30C0207-BB0A-4D05-9579-EB4F57D934C3}" presName="text4" presStyleLbl="fgAcc4" presStyleIdx="0" presStyleCnt="8">
        <dgm:presLayoutVars>
          <dgm:chPref val="3"/>
        </dgm:presLayoutVars>
      </dgm:prSet>
      <dgm:spPr/>
      <dgm:t>
        <a:bodyPr/>
        <a:lstStyle/>
        <a:p>
          <a:endParaRPr lang="en-US"/>
        </a:p>
      </dgm:t>
    </dgm:pt>
    <dgm:pt modelId="{0000F86F-F84A-4203-9F40-060E6903C91B}" type="pres">
      <dgm:prSet presAssocID="{D30C0207-BB0A-4D05-9579-EB4F57D934C3}" presName="hierChild5" presStyleCnt="0"/>
      <dgm:spPr/>
    </dgm:pt>
    <dgm:pt modelId="{4FB69419-E94D-4224-B49C-4D15C78332B7}" type="pres">
      <dgm:prSet presAssocID="{AEE04C44-7D28-4CC5-880B-3A8928452BCE}" presName="Name23" presStyleLbl="parChTrans1D4" presStyleIdx="1" presStyleCnt="8"/>
      <dgm:spPr/>
      <dgm:t>
        <a:bodyPr/>
        <a:lstStyle/>
        <a:p>
          <a:endParaRPr lang="en-US"/>
        </a:p>
      </dgm:t>
    </dgm:pt>
    <dgm:pt modelId="{12C1B768-BA85-49A9-8A0F-539AEB09D324}" type="pres">
      <dgm:prSet presAssocID="{D328A20E-CD8F-4CF3-B225-A3CE50EDE99A}" presName="hierRoot4" presStyleCnt="0"/>
      <dgm:spPr/>
    </dgm:pt>
    <dgm:pt modelId="{F3BD7C55-8B90-4760-8462-43CC2D60AE5A}" type="pres">
      <dgm:prSet presAssocID="{D328A20E-CD8F-4CF3-B225-A3CE50EDE99A}" presName="composite4" presStyleCnt="0"/>
      <dgm:spPr/>
    </dgm:pt>
    <dgm:pt modelId="{D46513A9-E95A-4BE5-9969-5EACCA1AD510}" type="pres">
      <dgm:prSet presAssocID="{D328A20E-CD8F-4CF3-B225-A3CE50EDE99A}" presName="background4" presStyleLbl="node4" presStyleIdx="1" presStyleCnt="8"/>
      <dgm:spPr/>
    </dgm:pt>
    <dgm:pt modelId="{F47CE895-BEED-445A-9FD0-192E5251BF1A}" type="pres">
      <dgm:prSet presAssocID="{D328A20E-CD8F-4CF3-B225-A3CE50EDE99A}" presName="text4" presStyleLbl="fgAcc4" presStyleIdx="1" presStyleCnt="8">
        <dgm:presLayoutVars>
          <dgm:chPref val="3"/>
        </dgm:presLayoutVars>
      </dgm:prSet>
      <dgm:spPr/>
      <dgm:t>
        <a:bodyPr/>
        <a:lstStyle/>
        <a:p>
          <a:endParaRPr lang="en-US"/>
        </a:p>
      </dgm:t>
    </dgm:pt>
    <dgm:pt modelId="{EDC85FEA-5DCF-4D54-A430-26317A5127D6}" type="pres">
      <dgm:prSet presAssocID="{D328A20E-CD8F-4CF3-B225-A3CE50EDE99A}" presName="hierChild5" presStyleCnt="0"/>
      <dgm:spPr/>
    </dgm:pt>
    <dgm:pt modelId="{96FFFA54-8084-4611-B2A0-277ECD9CE003}" type="pres">
      <dgm:prSet presAssocID="{0D2F0372-D39D-4E04-8ACE-CE8A97A1255A}" presName="Name23" presStyleLbl="parChTrans1D4" presStyleIdx="2" presStyleCnt="8"/>
      <dgm:spPr/>
      <dgm:t>
        <a:bodyPr/>
        <a:lstStyle/>
        <a:p>
          <a:endParaRPr lang="en-US"/>
        </a:p>
      </dgm:t>
    </dgm:pt>
    <dgm:pt modelId="{80EAEEFC-4B6B-4596-8ACA-9A073C83BD38}" type="pres">
      <dgm:prSet presAssocID="{2C7B1090-5B91-451A-A001-DEB7097100E9}" presName="hierRoot4" presStyleCnt="0"/>
      <dgm:spPr/>
    </dgm:pt>
    <dgm:pt modelId="{9EFAEA72-3ACB-4F7E-ADE8-3F5DB6F9623A}" type="pres">
      <dgm:prSet presAssocID="{2C7B1090-5B91-451A-A001-DEB7097100E9}" presName="composite4" presStyleCnt="0"/>
      <dgm:spPr/>
    </dgm:pt>
    <dgm:pt modelId="{D724B9ED-185C-45FE-B565-A194673448E8}" type="pres">
      <dgm:prSet presAssocID="{2C7B1090-5B91-451A-A001-DEB7097100E9}" presName="background4" presStyleLbl="node4" presStyleIdx="2" presStyleCnt="8"/>
      <dgm:spPr/>
    </dgm:pt>
    <dgm:pt modelId="{A80761D9-B148-449C-B8A1-E617F57E3004}" type="pres">
      <dgm:prSet presAssocID="{2C7B1090-5B91-451A-A001-DEB7097100E9}" presName="text4" presStyleLbl="fgAcc4" presStyleIdx="2" presStyleCnt="8">
        <dgm:presLayoutVars>
          <dgm:chPref val="3"/>
        </dgm:presLayoutVars>
      </dgm:prSet>
      <dgm:spPr/>
      <dgm:t>
        <a:bodyPr/>
        <a:lstStyle/>
        <a:p>
          <a:endParaRPr lang="en-US"/>
        </a:p>
      </dgm:t>
    </dgm:pt>
    <dgm:pt modelId="{24FB026C-1935-4FD1-95AD-340AD7DCBFFF}" type="pres">
      <dgm:prSet presAssocID="{2C7B1090-5B91-451A-A001-DEB7097100E9}" presName="hierChild5" presStyleCnt="0"/>
      <dgm:spPr/>
    </dgm:pt>
    <dgm:pt modelId="{C9E45AAA-A7DD-4542-8584-C6C11BEAE030}" type="pres">
      <dgm:prSet presAssocID="{BC2DC94F-2EDE-4C0C-991D-AB6F98DCD484}" presName="Name23" presStyleLbl="parChTrans1D4" presStyleIdx="3" presStyleCnt="8"/>
      <dgm:spPr/>
      <dgm:t>
        <a:bodyPr/>
        <a:lstStyle/>
        <a:p>
          <a:endParaRPr lang="en-US"/>
        </a:p>
      </dgm:t>
    </dgm:pt>
    <dgm:pt modelId="{5775F63B-F790-468B-A8F3-1260FDB16144}" type="pres">
      <dgm:prSet presAssocID="{6815BF5E-BC7C-4639-BE86-614F90B768B3}" presName="hierRoot4" presStyleCnt="0"/>
      <dgm:spPr/>
    </dgm:pt>
    <dgm:pt modelId="{60F637C2-0269-41CE-9717-A97238FF7AEC}" type="pres">
      <dgm:prSet presAssocID="{6815BF5E-BC7C-4639-BE86-614F90B768B3}" presName="composite4" presStyleCnt="0"/>
      <dgm:spPr/>
    </dgm:pt>
    <dgm:pt modelId="{07B78E58-7C7A-4C1A-A2D3-C91B88A885B8}" type="pres">
      <dgm:prSet presAssocID="{6815BF5E-BC7C-4639-BE86-614F90B768B3}" presName="background4" presStyleLbl="node4" presStyleIdx="3" presStyleCnt="8"/>
      <dgm:spPr/>
    </dgm:pt>
    <dgm:pt modelId="{038ADB1F-1A62-4C26-BDDB-C31DA8269DA5}" type="pres">
      <dgm:prSet presAssocID="{6815BF5E-BC7C-4639-BE86-614F90B768B3}" presName="text4" presStyleLbl="fgAcc4" presStyleIdx="3" presStyleCnt="8">
        <dgm:presLayoutVars>
          <dgm:chPref val="3"/>
        </dgm:presLayoutVars>
      </dgm:prSet>
      <dgm:spPr/>
      <dgm:t>
        <a:bodyPr/>
        <a:lstStyle/>
        <a:p>
          <a:endParaRPr lang="en-US"/>
        </a:p>
      </dgm:t>
    </dgm:pt>
    <dgm:pt modelId="{E1CC180E-73EA-4D0A-8130-9577850B11C0}" type="pres">
      <dgm:prSet presAssocID="{6815BF5E-BC7C-4639-BE86-614F90B768B3}" presName="hierChild5" presStyleCnt="0"/>
      <dgm:spPr/>
    </dgm:pt>
    <dgm:pt modelId="{6079C9A6-4003-44FE-9175-6EB7318A561B}" type="pres">
      <dgm:prSet presAssocID="{DD654CB4-A8FC-422C-8095-C1864D4DBFDE}" presName="Name23" presStyleLbl="parChTrans1D4" presStyleIdx="4" presStyleCnt="8"/>
      <dgm:spPr/>
      <dgm:t>
        <a:bodyPr/>
        <a:lstStyle/>
        <a:p>
          <a:endParaRPr lang="en-US"/>
        </a:p>
      </dgm:t>
    </dgm:pt>
    <dgm:pt modelId="{C2BE247D-EEC0-4AEB-B437-6EF1C4061BD0}" type="pres">
      <dgm:prSet presAssocID="{1D728E31-352A-4727-A83E-7C9E345C7A16}" presName="hierRoot4" presStyleCnt="0"/>
      <dgm:spPr/>
    </dgm:pt>
    <dgm:pt modelId="{636AC53B-997D-4A4B-9C3E-18E7E3C840D5}" type="pres">
      <dgm:prSet presAssocID="{1D728E31-352A-4727-A83E-7C9E345C7A16}" presName="composite4" presStyleCnt="0"/>
      <dgm:spPr/>
    </dgm:pt>
    <dgm:pt modelId="{846992A2-5A4B-4598-A928-CA39199DE288}" type="pres">
      <dgm:prSet presAssocID="{1D728E31-352A-4727-A83E-7C9E345C7A16}" presName="background4" presStyleLbl="node4" presStyleIdx="4" presStyleCnt="8"/>
      <dgm:spPr/>
    </dgm:pt>
    <dgm:pt modelId="{1C527DD6-7B75-442D-8A4B-E02FE41B15CF}" type="pres">
      <dgm:prSet presAssocID="{1D728E31-352A-4727-A83E-7C9E345C7A16}" presName="text4" presStyleLbl="fgAcc4" presStyleIdx="4" presStyleCnt="8">
        <dgm:presLayoutVars>
          <dgm:chPref val="3"/>
        </dgm:presLayoutVars>
      </dgm:prSet>
      <dgm:spPr/>
      <dgm:t>
        <a:bodyPr/>
        <a:lstStyle/>
        <a:p>
          <a:endParaRPr lang="en-US"/>
        </a:p>
      </dgm:t>
    </dgm:pt>
    <dgm:pt modelId="{3F63B7AF-70A5-4479-B5AA-429E2F559017}" type="pres">
      <dgm:prSet presAssocID="{1D728E31-352A-4727-A83E-7C9E345C7A16}" presName="hierChild5" presStyleCnt="0"/>
      <dgm:spPr/>
    </dgm:pt>
    <dgm:pt modelId="{9E80C638-3DDF-4BE0-9EAD-5158A2253014}" type="pres">
      <dgm:prSet presAssocID="{EAFA8D0A-3679-4F3D-8F37-68ED93141F8C}" presName="Name17" presStyleLbl="parChTrans1D3" presStyleIdx="1" presStyleCnt="10"/>
      <dgm:spPr/>
      <dgm:t>
        <a:bodyPr/>
        <a:lstStyle/>
        <a:p>
          <a:endParaRPr lang="en-US"/>
        </a:p>
      </dgm:t>
    </dgm:pt>
    <dgm:pt modelId="{2E546E96-7FBD-4FC1-A986-D5DD94E4AC74}" type="pres">
      <dgm:prSet presAssocID="{23FA48FE-B56F-4035-BCB7-06C344091C02}" presName="hierRoot3" presStyleCnt="0"/>
      <dgm:spPr/>
    </dgm:pt>
    <dgm:pt modelId="{72638F44-A8F6-4DC1-8478-F6D1313DB6BB}" type="pres">
      <dgm:prSet presAssocID="{23FA48FE-B56F-4035-BCB7-06C344091C02}" presName="composite3" presStyleCnt="0"/>
      <dgm:spPr/>
    </dgm:pt>
    <dgm:pt modelId="{B6CF5A1F-600D-49C8-A384-6861C3076B95}" type="pres">
      <dgm:prSet presAssocID="{23FA48FE-B56F-4035-BCB7-06C344091C02}" presName="background3" presStyleLbl="node3" presStyleIdx="1" presStyleCnt="10"/>
      <dgm:spPr/>
    </dgm:pt>
    <dgm:pt modelId="{8ED50140-A59C-4C4B-835C-5A0C78562925}" type="pres">
      <dgm:prSet presAssocID="{23FA48FE-B56F-4035-BCB7-06C344091C02}" presName="text3" presStyleLbl="fgAcc3" presStyleIdx="1" presStyleCnt="10">
        <dgm:presLayoutVars>
          <dgm:chPref val="3"/>
        </dgm:presLayoutVars>
      </dgm:prSet>
      <dgm:spPr/>
      <dgm:t>
        <a:bodyPr/>
        <a:lstStyle/>
        <a:p>
          <a:endParaRPr lang="en-US"/>
        </a:p>
      </dgm:t>
    </dgm:pt>
    <dgm:pt modelId="{9F52A069-8ACD-4659-B0AE-8DD2414C2468}" type="pres">
      <dgm:prSet presAssocID="{23FA48FE-B56F-4035-BCB7-06C344091C02}" presName="hierChild4" presStyleCnt="0"/>
      <dgm:spPr/>
    </dgm:pt>
    <dgm:pt modelId="{BB5193A9-92DE-49FE-B609-A12D917BEBF7}" type="pres">
      <dgm:prSet presAssocID="{02957A32-AA6F-4EF5-A54B-823D63DA4CA1}" presName="Name10" presStyleLbl="parChTrans1D2" presStyleIdx="1" presStyleCnt="5"/>
      <dgm:spPr/>
      <dgm:t>
        <a:bodyPr/>
        <a:lstStyle/>
        <a:p>
          <a:endParaRPr lang="en-US"/>
        </a:p>
      </dgm:t>
    </dgm:pt>
    <dgm:pt modelId="{162535B5-DD41-46CE-9D07-FA4646D16F68}" type="pres">
      <dgm:prSet presAssocID="{B5FFF81D-9636-487A-9CD1-A5A92C4D77BD}" presName="hierRoot2" presStyleCnt="0"/>
      <dgm:spPr/>
    </dgm:pt>
    <dgm:pt modelId="{25F34968-FE78-4806-B8A8-8E9DC1F6E9B2}" type="pres">
      <dgm:prSet presAssocID="{B5FFF81D-9636-487A-9CD1-A5A92C4D77BD}" presName="composite2" presStyleCnt="0"/>
      <dgm:spPr/>
    </dgm:pt>
    <dgm:pt modelId="{F6D6B1A7-9136-4ED6-BD87-798DB85736B2}" type="pres">
      <dgm:prSet presAssocID="{B5FFF81D-9636-487A-9CD1-A5A92C4D77BD}" presName="background2" presStyleLbl="node2" presStyleIdx="1" presStyleCnt="5"/>
      <dgm:spPr/>
    </dgm:pt>
    <dgm:pt modelId="{80DB6A6C-7CD8-4814-9AEE-172D92FF9EE0}" type="pres">
      <dgm:prSet presAssocID="{B5FFF81D-9636-487A-9CD1-A5A92C4D77BD}" presName="text2" presStyleLbl="fgAcc2" presStyleIdx="1" presStyleCnt="5" custLinFactNeighborX="-42779">
        <dgm:presLayoutVars>
          <dgm:chPref val="3"/>
        </dgm:presLayoutVars>
      </dgm:prSet>
      <dgm:spPr/>
      <dgm:t>
        <a:bodyPr/>
        <a:lstStyle/>
        <a:p>
          <a:endParaRPr lang="en-US"/>
        </a:p>
      </dgm:t>
    </dgm:pt>
    <dgm:pt modelId="{17B76974-B25B-4D20-BB3D-7EF25F6AF2DA}" type="pres">
      <dgm:prSet presAssocID="{B5FFF81D-9636-487A-9CD1-A5A92C4D77BD}" presName="hierChild3" presStyleCnt="0"/>
      <dgm:spPr/>
    </dgm:pt>
    <dgm:pt modelId="{94FBFDBF-0C46-47DE-BD60-AEC4414781C1}" type="pres">
      <dgm:prSet presAssocID="{50E0FE96-AA25-4B03-A0A0-95FEBD2F2BCF}" presName="Name17" presStyleLbl="parChTrans1D3" presStyleIdx="2" presStyleCnt="10"/>
      <dgm:spPr/>
      <dgm:t>
        <a:bodyPr/>
        <a:lstStyle/>
        <a:p>
          <a:endParaRPr lang="en-US"/>
        </a:p>
      </dgm:t>
    </dgm:pt>
    <dgm:pt modelId="{46536A6C-945D-4411-B859-82C08E699975}" type="pres">
      <dgm:prSet presAssocID="{BD54B0D7-AF29-4379-8E90-4D608A87C6B7}" presName="hierRoot3" presStyleCnt="0"/>
      <dgm:spPr/>
    </dgm:pt>
    <dgm:pt modelId="{486C3DBE-763E-4B8A-9DA7-34592D094D8C}" type="pres">
      <dgm:prSet presAssocID="{BD54B0D7-AF29-4379-8E90-4D608A87C6B7}" presName="composite3" presStyleCnt="0"/>
      <dgm:spPr/>
    </dgm:pt>
    <dgm:pt modelId="{3A8A416C-9EB8-47E8-A3EA-BC03B15FFCFA}" type="pres">
      <dgm:prSet presAssocID="{BD54B0D7-AF29-4379-8E90-4D608A87C6B7}" presName="background3" presStyleLbl="node3" presStyleIdx="2" presStyleCnt="10"/>
      <dgm:spPr/>
    </dgm:pt>
    <dgm:pt modelId="{8A297060-5374-43EE-AE39-198C178F644B}" type="pres">
      <dgm:prSet presAssocID="{BD54B0D7-AF29-4379-8E90-4D608A87C6B7}" presName="text3" presStyleLbl="fgAcc3" presStyleIdx="2" presStyleCnt="10" custLinFactNeighborX="-43498">
        <dgm:presLayoutVars>
          <dgm:chPref val="3"/>
        </dgm:presLayoutVars>
      </dgm:prSet>
      <dgm:spPr/>
      <dgm:t>
        <a:bodyPr/>
        <a:lstStyle/>
        <a:p>
          <a:endParaRPr lang="en-US"/>
        </a:p>
      </dgm:t>
    </dgm:pt>
    <dgm:pt modelId="{BAE8324A-DE6F-49E6-BA49-DDD5E0C9C2D7}" type="pres">
      <dgm:prSet presAssocID="{BD54B0D7-AF29-4379-8E90-4D608A87C6B7}" presName="hierChild4" presStyleCnt="0"/>
      <dgm:spPr/>
    </dgm:pt>
    <dgm:pt modelId="{D257F553-BD70-41D3-8042-AE7CCCF2CEB8}" type="pres">
      <dgm:prSet presAssocID="{86FF45BB-482B-4DC3-9D08-36CEDB263982}" presName="Name23" presStyleLbl="parChTrans1D4" presStyleIdx="5" presStyleCnt="8"/>
      <dgm:spPr/>
      <dgm:t>
        <a:bodyPr/>
        <a:lstStyle/>
        <a:p>
          <a:endParaRPr lang="en-US"/>
        </a:p>
      </dgm:t>
    </dgm:pt>
    <dgm:pt modelId="{5F00BF00-8506-49C8-B972-1A8968DA1858}" type="pres">
      <dgm:prSet presAssocID="{9E1F7EFC-F607-4E40-B246-66F44CC639EF}" presName="hierRoot4" presStyleCnt="0"/>
      <dgm:spPr/>
    </dgm:pt>
    <dgm:pt modelId="{7F55DE99-08B3-4346-A555-DAEB2A95EDC6}" type="pres">
      <dgm:prSet presAssocID="{9E1F7EFC-F607-4E40-B246-66F44CC639EF}" presName="composite4" presStyleCnt="0"/>
      <dgm:spPr/>
    </dgm:pt>
    <dgm:pt modelId="{55EFE616-27F1-46FE-BA1D-ECB0C555BC6C}" type="pres">
      <dgm:prSet presAssocID="{9E1F7EFC-F607-4E40-B246-66F44CC639EF}" presName="background4" presStyleLbl="node4" presStyleIdx="5" presStyleCnt="8"/>
      <dgm:spPr/>
    </dgm:pt>
    <dgm:pt modelId="{75580308-CD1D-4DEB-B16A-8DD632FA382B}" type="pres">
      <dgm:prSet presAssocID="{9E1F7EFC-F607-4E40-B246-66F44CC639EF}" presName="text4" presStyleLbl="fgAcc4" presStyleIdx="5" presStyleCnt="8" custLinFactNeighborX="27639">
        <dgm:presLayoutVars>
          <dgm:chPref val="3"/>
        </dgm:presLayoutVars>
      </dgm:prSet>
      <dgm:spPr/>
      <dgm:t>
        <a:bodyPr/>
        <a:lstStyle/>
        <a:p>
          <a:endParaRPr lang="en-US"/>
        </a:p>
      </dgm:t>
    </dgm:pt>
    <dgm:pt modelId="{823E675F-D203-4C46-A0EB-969ACE33BE74}" type="pres">
      <dgm:prSet presAssocID="{9E1F7EFC-F607-4E40-B246-66F44CC639EF}" presName="hierChild5" presStyleCnt="0"/>
      <dgm:spPr/>
    </dgm:pt>
    <dgm:pt modelId="{07C5514C-81B2-41FF-88C1-9B85D2183E11}" type="pres">
      <dgm:prSet presAssocID="{B514E074-D095-4F04-B626-BF2642DE7F76}" presName="Name23" presStyleLbl="parChTrans1D4" presStyleIdx="6" presStyleCnt="8"/>
      <dgm:spPr/>
      <dgm:t>
        <a:bodyPr/>
        <a:lstStyle/>
        <a:p>
          <a:endParaRPr lang="en-US"/>
        </a:p>
      </dgm:t>
    </dgm:pt>
    <dgm:pt modelId="{A10E02AD-F1F3-40F3-9631-53AC62AD41E8}" type="pres">
      <dgm:prSet presAssocID="{A755F7C6-8AC4-4277-BE9D-5E3EEFD90226}" presName="hierRoot4" presStyleCnt="0"/>
      <dgm:spPr/>
    </dgm:pt>
    <dgm:pt modelId="{C6C1BB44-44EE-493E-BEA1-51C0CFA0364C}" type="pres">
      <dgm:prSet presAssocID="{A755F7C6-8AC4-4277-BE9D-5E3EEFD90226}" presName="composite4" presStyleCnt="0"/>
      <dgm:spPr/>
    </dgm:pt>
    <dgm:pt modelId="{E0DED81A-2CE6-4F0B-AD1C-AF5EC1A4C5AB}" type="pres">
      <dgm:prSet presAssocID="{A755F7C6-8AC4-4277-BE9D-5E3EEFD90226}" presName="background4" presStyleLbl="node4" presStyleIdx="6" presStyleCnt="8"/>
      <dgm:spPr/>
    </dgm:pt>
    <dgm:pt modelId="{231F3920-FE3D-44C8-BF32-04031FD25AF2}" type="pres">
      <dgm:prSet presAssocID="{A755F7C6-8AC4-4277-BE9D-5E3EEFD90226}" presName="text4" presStyleLbl="fgAcc4" presStyleIdx="6" presStyleCnt="8" custLinFactNeighborX="35752">
        <dgm:presLayoutVars>
          <dgm:chPref val="3"/>
        </dgm:presLayoutVars>
      </dgm:prSet>
      <dgm:spPr/>
      <dgm:t>
        <a:bodyPr/>
        <a:lstStyle/>
        <a:p>
          <a:endParaRPr lang="en-US"/>
        </a:p>
      </dgm:t>
    </dgm:pt>
    <dgm:pt modelId="{706B8A86-3DEE-4269-AF8F-1FDF08ABAA07}" type="pres">
      <dgm:prSet presAssocID="{A755F7C6-8AC4-4277-BE9D-5E3EEFD90226}" presName="hierChild5" presStyleCnt="0"/>
      <dgm:spPr/>
    </dgm:pt>
    <dgm:pt modelId="{C79B1A09-2A69-4F9B-BA44-263C43A77698}" type="pres">
      <dgm:prSet presAssocID="{34449B43-9686-4055-8967-167648C5E96A}" presName="Name23" presStyleLbl="parChTrans1D4" presStyleIdx="7" presStyleCnt="8"/>
      <dgm:spPr/>
      <dgm:t>
        <a:bodyPr/>
        <a:lstStyle/>
        <a:p>
          <a:endParaRPr lang="en-US"/>
        </a:p>
      </dgm:t>
    </dgm:pt>
    <dgm:pt modelId="{127C65DD-5C03-47CC-916E-B56E541AEEA1}" type="pres">
      <dgm:prSet presAssocID="{CE21E8D3-CD91-4E7E-A22D-812B6CBDD962}" presName="hierRoot4" presStyleCnt="0"/>
      <dgm:spPr/>
    </dgm:pt>
    <dgm:pt modelId="{9E222C93-4317-405B-B945-2497C7887804}" type="pres">
      <dgm:prSet presAssocID="{CE21E8D3-CD91-4E7E-A22D-812B6CBDD962}" presName="composite4" presStyleCnt="0"/>
      <dgm:spPr/>
    </dgm:pt>
    <dgm:pt modelId="{4553A994-2FE0-4987-AF81-F8BE31A4E110}" type="pres">
      <dgm:prSet presAssocID="{CE21E8D3-CD91-4E7E-A22D-812B6CBDD962}" presName="background4" presStyleLbl="node4" presStyleIdx="7" presStyleCnt="8"/>
      <dgm:spPr/>
    </dgm:pt>
    <dgm:pt modelId="{742D3ED7-F20A-4C5F-91A5-B6726EF87736}" type="pres">
      <dgm:prSet presAssocID="{CE21E8D3-CD91-4E7E-A22D-812B6CBDD962}" presName="text4" presStyleLbl="fgAcc4" presStyleIdx="7" presStyleCnt="8" custLinFactNeighborX="56367">
        <dgm:presLayoutVars>
          <dgm:chPref val="3"/>
        </dgm:presLayoutVars>
      </dgm:prSet>
      <dgm:spPr/>
      <dgm:t>
        <a:bodyPr/>
        <a:lstStyle/>
        <a:p>
          <a:endParaRPr lang="en-US"/>
        </a:p>
      </dgm:t>
    </dgm:pt>
    <dgm:pt modelId="{8702ADF7-F3F5-4742-80DD-C4AA860DFE8B}" type="pres">
      <dgm:prSet presAssocID="{CE21E8D3-CD91-4E7E-A22D-812B6CBDD962}" presName="hierChild5" presStyleCnt="0"/>
      <dgm:spPr/>
    </dgm:pt>
    <dgm:pt modelId="{ADB7F746-72D6-47C0-86C7-EA1273C3B336}" type="pres">
      <dgm:prSet presAssocID="{BE9C0C7F-B3BC-450E-BB72-106080BF98C3}" presName="Name17" presStyleLbl="parChTrans1D3" presStyleIdx="3" presStyleCnt="10"/>
      <dgm:spPr/>
      <dgm:t>
        <a:bodyPr/>
        <a:lstStyle/>
        <a:p>
          <a:endParaRPr lang="en-US"/>
        </a:p>
      </dgm:t>
    </dgm:pt>
    <dgm:pt modelId="{B4B9FD12-D830-4CA4-AF33-207E18D0D8FC}" type="pres">
      <dgm:prSet presAssocID="{0C59BD78-D09A-413A-B6F6-FE5528FBCCA0}" presName="hierRoot3" presStyleCnt="0"/>
      <dgm:spPr/>
    </dgm:pt>
    <dgm:pt modelId="{C4B06244-4BE4-47E0-AF7C-56638FBA8D45}" type="pres">
      <dgm:prSet presAssocID="{0C59BD78-D09A-413A-B6F6-FE5528FBCCA0}" presName="composite3" presStyleCnt="0"/>
      <dgm:spPr/>
    </dgm:pt>
    <dgm:pt modelId="{ACF421D9-F037-4812-AC5E-273753A02332}" type="pres">
      <dgm:prSet presAssocID="{0C59BD78-D09A-413A-B6F6-FE5528FBCCA0}" presName="background3" presStyleLbl="node3" presStyleIdx="3" presStyleCnt="10"/>
      <dgm:spPr/>
    </dgm:pt>
    <dgm:pt modelId="{9FA3A8EA-F438-4A08-BA96-90D8D1DA155F}" type="pres">
      <dgm:prSet presAssocID="{0C59BD78-D09A-413A-B6F6-FE5528FBCCA0}" presName="text3" presStyleLbl="fgAcc3" presStyleIdx="3" presStyleCnt="10" custLinFactNeighborX="-43498">
        <dgm:presLayoutVars>
          <dgm:chPref val="3"/>
        </dgm:presLayoutVars>
      </dgm:prSet>
      <dgm:spPr/>
      <dgm:t>
        <a:bodyPr/>
        <a:lstStyle/>
        <a:p>
          <a:endParaRPr lang="en-US"/>
        </a:p>
      </dgm:t>
    </dgm:pt>
    <dgm:pt modelId="{82947579-C4DD-435B-852B-A86A06CD9509}" type="pres">
      <dgm:prSet presAssocID="{0C59BD78-D09A-413A-B6F6-FE5528FBCCA0}" presName="hierChild4" presStyleCnt="0"/>
      <dgm:spPr/>
    </dgm:pt>
    <dgm:pt modelId="{795DFECE-E964-4117-AA1D-2ADB8CB260E7}" type="pres">
      <dgm:prSet presAssocID="{F10087E2-959A-4F43-BCEB-A75CCEA8D57E}" presName="Name17" presStyleLbl="parChTrans1D3" presStyleIdx="4" presStyleCnt="10"/>
      <dgm:spPr/>
      <dgm:t>
        <a:bodyPr/>
        <a:lstStyle/>
        <a:p>
          <a:endParaRPr lang="en-US"/>
        </a:p>
      </dgm:t>
    </dgm:pt>
    <dgm:pt modelId="{A6DB0851-84BC-4286-9D40-57ABA3D536D8}" type="pres">
      <dgm:prSet presAssocID="{14C088BA-6094-4D58-A2D1-3BC30E505BBC}" presName="hierRoot3" presStyleCnt="0"/>
      <dgm:spPr/>
    </dgm:pt>
    <dgm:pt modelId="{2A697C02-302E-4B6A-88DB-65BBD888E30C}" type="pres">
      <dgm:prSet presAssocID="{14C088BA-6094-4D58-A2D1-3BC30E505BBC}" presName="composite3" presStyleCnt="0"/>
      <dgm:spPr/>
    </dgm:pt>
    <dgm:pt modelId="{45A23F27-ABDA-411D-9C0B-021D7026E462}" type="pres">
      <dgm:prSet presAssocID="{14C088BA-6094-4D58-A2D1-3BC30E505BBC}" presName="background3" presStyleLbl="node3" presStyleIdx="4" presStyleCnt="10"/>
      <dgm:spPr/>
    </dgm:pt>
    <dgm:pt modelId="{392303AF-436D-483A-AF49-37DCFF422DF8}" type="pres">
      <dgm:prSet presAssocID="{14C088BA-6094-4D58-A2D1-3BC30E505BBC}" presName="text3" presStyleLbl="fgAcc3" presStyleIdx="4" presStyleCnt="10" custLinFactNeighborX="-43498">
        <dgm:presLayoutVars>
          <dgm:chPref val="3"/>
        </dgm:presLayoutVars>
      </dgm:prSet>
      <dgm:spPr/>
      <dgm:t>
        <a:bodyPr/>
        <a:lstStyle/>
        <a:p>
          <a:endParaRPr lang="en-US"/>
        </a:p>
      </dgm:t>
    </dgm:pt>
    <dgm:pt modelId="{FA076E18-C489-4F64-BEA4-BF221CCE85BE}" type="pres">
      <dgm:prSet presAssocID="{14C088BA-6094-4D58-A2D1-3BC30E505BBC}" presName="hierChild4" presStyleCnt="0"/>
      <dgm:spPr/>
    </dgm:pt>
    <dgm:pt modelId="{597EAA3D-5DEB-496F-84DC-D2B3A8951C92}" type="pres">
      <dgm:prSet presAssocID="{4864C0F6-2208-46C9-BC4D-FA1387E682AA}" presName="Name17" presStyleLbl="parChTrans1D3" presStyleIdx="5" presStyleCnt="10"/>
      <dgm:spPr/>
      <dgm:t>
        <a:bodyPr/>
        <a:lstStyle/>
        <a:p>
          <a:endParaRPr lang="en-US"/>
        </a:p>
      </dgm:t>
    </dgm:pt>
    <dgm:pt modelId="{215FEBA3-CADB-4667-A158-1EA4B119A143}" type="pres">
      <dgm:prSet presAssocID="{6AADECFD-98EA-4989-9111-5A2E2982F8A8}" presName="hierRoot3" presStyleCnt="0"/>
      <dgm:spPr/>
    </dgm:pt>
    <dgm:pt modelId="{97D94C91-B748-4D15-BB82-CEEB68BD66B5}" type="pres">
      <dgm:prSet presAssocID="{6AADECFD-98EA-4989-9111-5A2E2982F8A8}" presName="composite3" presStyleCnt="0"/>
      <dgm:spPr/>
    </dgm:pt>
    <dgm:pt modelId="{9727E6EF-DFAA-4A86-AB75-40D2D9065235}" type="pres">
      <dgm:prSet presAssocID="{6AADECFD-98EA-4989-9111-5A2E2982F8A8}" presName="background3" presStyleLbl="node3" presStyleIdx="5" presStyleCnt="10"/>
      <dgm:spPr/>
    </dgm:pt>
    <dgm:pt modelId="{13350234-097B-48A1-9DC4-67EFB65BED14}" type="pres">
      <dgm:prSet presAssocID="{6AADECFD-98EA-4989-9111-5A2E2982F8A8}" presName="text3" presStyleLbl="fgAcc3" presStyleIdx="5" presStyleCnt="10" custLinFactNeighborX="-36546">
        <dgm:presLayoutVars>
          <dgm:chPref val="3"/>
        </dgm:presLayoutVars>
      </dgm:prSet>
      <dgm:spPr/>
      <dgm:t>
        <a:bodyPr/>
        <a:lstStyle/>
        <a:p>
          <a:endParaRPr lang="en-US"/>
        </a:p>
      </dgm:t>
    </dgm:pt>
    <dgm:pt modelId="{8AB7EA26-79AE-43D0-AA95-157F20D0C45E}" type="pres">
      <dgm:prSet presAssocID="{6AADECFD-98EA-4989-9111-5A2E2982F8A8}" presName="hierChild4" presStyleCnt="0"/>
      <dgm:spPr/>
    </dgm:pt>
    <dgm:pt modelId="{5E1E5005-78E9-4308-9602-C063FE0E28AA}" type="pres">
      <dgm:prSet presAssocID="{B75B9A83-1A6A-485D-9C01-D718B5B19BA6}" presName="Name10" presStyleLbl="parChTrans1D2" presStyleIdx="2" presStyleCnt="5"/>
      <dgm:spPr/>
      <dgm:t>
        <a:bodyPr/>
        <a:lstStyle/>
        <a:p>
          <a:endParaRPr lang="en-US"/>
        </a:p>
      </dgm:t>
    </dgm:pt>
    <dgm:pt modelId="{E59D98B2-51B4-46FF-A1C2-9228ED469DD9}" type="pres">
      <dgm:prSet presAssocID="{3BC0DB72-CF77-4DA4-B95E-350D3CCB8480}" presName="hierRoot2" presStyleCnt="0"/>
      <dgm:spPr/>
    </dgm:pt>
    <dgm:pt modelId="{D7E659C5-0FEE-4438-BD8D-047E9A33506B}" type="pres">
      <dgm:prSet presAssocID="{3BC0DB72-CF77-4DA4-B95E-350D3CCB8480}" presName="composite2" presStyleCnt="0"/>
      <dgm:spPr/>
    </dgm:pt>
    <dgm:pt modelId="{0BADBF21-B2DE-4905-A928-1A220823BF76}" type="pres">
      <dgm:prSet presAssocID="{3BC0DB72-CF77-4DA4-B95E-350D3CCB8480}" presName="background2" presStyleLbl="node2" presStyleIdx="2" presStyleCnt="5"/>
      <dgm:spPr/>
    </dgm:pt>
    <dgm:pt modelId="{4F36635E-DF54-48FF-AB5B-FEFE0FA38126}" type="pres">
      <dgm:prSet presAssocID="{3BC0DB72-CF77-4DA4-B95E-350D3CCB8480}" presName="text2" presStyleLbl="fgAcc2" presStyleIdx="2" presStyleCnt="5" custLinFactNeighborX="-45823">
        <dgm:presLayoutVars>
          <dgm:chPref val="3"/>
        </dgm:presLayoutVars>
      </dgm:prSet>
      <dgm:spPr/>
      <dgm:t>
        <a:bodyPr/>
        <a:lstStyle/>
        <a:p>
          <a:endParaRPr lang="en-US"/>
        </a:p>
      </dgm:t>
    </dgm:pt>
    <dgm:pt modelId="{ECD15586-F787-4B0B-8452-245B4C984EB5}" type="pres">
      <dgm:prSet presAssocID="{3BC0DB72-CF77-4DA4-B95E-350D3CCB8480}" presName="hierChild3" presStyleCnt="0"/>
      <dgm:spPr/>
    </dgm:pt>
    <dgm:pt modelId="{A4305502-E5EB-4A64-9FF7-7327A9D6C43A}" type="pres">
      <dgm:prSet presAssocID="{697019F5-5087-402E-9856-C55273295274}" presName="Name17" presStyleLbl="parChTrans1D3" presStyleIdx="6" presStyleCnt="10"/>
      <dgm:spPr/>
      <dgm:t>
        <a:bodyPr/>
        <a:lstStyle/>
        <a:p>
          <a:endParaRPr lang="en-US"/>
        </a:p>
      </dgm:t>
    </dgm:pt>
    <dgm:pt modelId="{34FCEF37-F2FC-47BD-86A4-97565458E2B2}" type="pres">
      <dgm:prSet presAssocID="{8CD86E74-AC6F-4782-A0A6-58FAF8CA5B50}" presName="hierRoot3" presStyleCnt="0"/>
      <dgm:spPr/>
    </dgm:pt>
    <dgm:pt modelId="{87271275-7346-4FDD-BCD8-4FB29EC41F88}" type="pres">
      <dgm:prSet presAssocID="{8CD86E74-AC6F-4782-A0A6-58FAF8CA5B50}" presName="composite3" presStyleCnt="0"/>
      <dgm:spPr/>
    </dgm:pt>
    <dgm:pt modelId="{3D033A0A-37D9-4118-B528-D4C316C15D61}" type="pres">
      <dgm:prSet presAssocID="{8CD86E74-AC6F-4782-A0A6-58FAF8CA5B50}" presName="background3" presStyleLbl="node3" presStyleIdx="6" presStyleCnt="10"/>
      <dgm:spPr/>
    </dgm:pt>
    <dgm:pt modelId="{0D07D394-2294-4119-9D33-BAED8634E0EC}" type="pres">
      <dgm:prSet presAssocID="{8CD86E74-AC6F-4782-A0A6-58FAF8CA5B50}" presName="text3" presStyleLbl="fgAcc3" presStyleIdx="6" presStyleCnt="10" custLinFactNeighborX="-32674">
        <dgm:presLayoutVars>
          <dgm:chPref val="3"/>
        </dgm:presLayoutVars>
      </dgm:prSet>
      <dgm:spPr/>
      <dgm:t>
        <a:bodyPr/>
        <a:lstStyle/>
        <a:p>
          <a:endParaRPr lang="en-US"/>
        </a:p>
      </dgm:t>
    </dgm:pt>
    <dgm:pt modelId="{8346A0B6-AC9B-4024-ABFF-C5305BE49698}" type="pres">
      <dgm:prSet presAssocID="{8CD86E74-AC6F-4782-A0A6-58FAF8CA5B50}" presName="hierChild4" presStyleCnt="0"/>
      <dgm:spPr/>
    </dgm:pt>
    <dgm:pt modelId="{3C6DB67E-148D-424E-93A3-E344F7383554}" type="pres">
      <dgm:prSet presAssocID="{2D84CFC8-0498-4C78-87C8-1ABD3A0ADB0D}" presName="Name17" presStyleLbl="parChTrans1D3" presStyleIdx="7" presStyleCnt="10"/>
      <dgm:spPr/>
      <dgm:t>
        <a:bodyPr/>
        <a:lstStyle/>
        <a:p>
          <a:endParaRPr lang="en-US"/>
        </a:p>
      </dgm:t>
    </dgm:pt>
    <dgm:pt modelId="{C4F1EEF3-4000-45C4-A956-D4DA06BD7D68}" type="pres">
      <dgm:prSet presAssocID="{ED9F8978-DC13-4728-AE8C-2EBA18EF550C}" presName="hierRoot3" presStyleCnt="0"/>
      <dgm:spPr/>
    </dgm:pt>
    <dgm:pt modelId="{490459EB-2790-460B-9344-E14F36BEBC97}" type="pres">
      <dgm:prSet presAssocID="{ED9F8978-DC13-4728-AE8C-2EBA18EF550C}" presName="composite3" presStyleCnt="0"/>
      <dgm:spPr/>
    </dgm:pt>
    <dgm:pt modelId="{BE4919FB-33A7-452F-B247-4F37DCA77079}" type="pres">
      <dgm:prSet presAssocID="{ED9F8978-DC13-4728-AE8C-2EBA18EF550C}" presName="background3" presStyleLbl="node3" presStyleIdx="7" presStyleCnt="10"/>
      <dgm:spPr/>
    </dgm:pt>
    <dgm:pt modelId="{5D6D1471-3455-4629-ADED-A08CA684ED80}" type="pres">
      <dgm:prSet presAssocID="{ED9F8978-DC13-4728-AE8C-2EBA18EF550C}" presName="text3" presStyleLbl="fgAcc3" presStyleIdx="7" presStyleCnt="10" custLinFactNeighborX="-32674">
        <dgm:presLayoutVars>
          <dgm:chPref val="3"/>
        </dgm:presLayoutVars>
      </dgm:prSet>
      <dgm:spPr/>
      <dgm:t>
        <a:bodyPr/>
        <a:lstStyle/>
        <a:p>
          <a:endParaRPr lang="en-US"/>
        </a:p>
      </dgm:t>
    </dgm:pt>
    <dgm:pt modelId="{5A86B96E-59EC-4AC1-858F-973A617C4703}" type="pres">
      <dgm:prSet presAssocID="{ED9F8978-DC13-4728-AE8C-2EBA18EF550C}" presName="hierChild4" presStyleCnt="0"/>
      <dgm:spPr/>
    </dgm:pt>
    <dgm:pt modelId="{1751DC32-39C5-4687-B182-32A96D1E83C0}" type="pres">
      <dgm:prSet presAssocID="{E44950E7-0CDC-4281-9731-CE86CE7C9338}" presName="Name10" presStyleLbl="parChTrans1D2" presStyleIdx="3" presStyleCnt="5"/>
      <dgm:spPr/>
      <dgm:t>
        <a:bodyPr/>
        <a:lstStyle/>
        <a:p>
          <a:endParaRPr lang="en-US"/>
        </a:p>
      </dgm:t>
    </dgm:pt>
    <dgm:pt modelId="{C86A6A94-DCA4-425A-A224-594BE537B4BC}" type="pres">
      <dgm:prSet presAssocID="{4DAAA12A-67BB-40E8-9496-584C5B71D1CB}" presName="hierRoot2" presStyleCnt="0"/>
      <dgm:spPr/>
    </dgm:pt>
    <dgm:pt modelId="{6EFD6BE4-821F-4DB0-BA0B-EA9A9979A0CA}" type="pres">
      <dgm:prSet presAssocID="{4DAAA12A-67BB-40E8-9496-584C5B71D1CB}" presName="composite2" presStyleCnt="0"/>
      <dgm:spPr/>
    </dgm:pt>
    <dgm:pt modelId="{7BDE18CF-46B0-4B1E-A0F2-5A2B02036BA9}" type="pres">
      <dgm:prSet presAssocID="{4DAAA12A-67BB-40E8-9496-584C5B71D1CB}" presName="background2" presStyleLbl="node2" presStyleIdx="3" presStyleCnt="5"/>
      <dgm:spPr/>
    </dgm:pt>
    <dgm:pt modelId="{C793C20E-E06B-46E8-85F5-7A2C6DAC699F}" type="pres">
      <dgm:prSet presAssocID="{4DAAA12A-67BB-40E8-9496-584C5B71D1CB}" presName="text2" presStyleLbl="fgAcc2" presStyleIdx="3" presStyleCnt="5" custLinFactNeighborX="-32674">
        <dgm:presLayoutVars>
          <dgm:chPref val="3"/>
        </dgm:presLayoutVars>
      </dgm:prSet>
      <dgm:spPr/>
      <dgm:t>
        <a:bodyPr/>
        <a:lstStyle/>
        <a:p>
          <a:endParaRPr lang="en-US"/>
        </a:p>
      </dgm:t>
    </dgm:pt>
    <dgm:pt modelId="{58A811D6-672E-46CB-8170-07868A2259C8}" type="pres">
      <dgm:prSet presAssocID="{4DAAA12A-67BB-40E8-9496-584C5B71D1CB}" presName="hierChild3" presStyleCnt="0"/>
      <dgm:spPr/>
    </dgm:pt>
    <dgm:pt modelId="{C52E3A69-03BF-4F1A-ADC8-94C8DF879160}" type="pres">
      <dgm:prSet presAssocID="{EB3D1AE2-BF25-48D2-9D21-78BD46BE3A88}" presName="Name10" presStyleLbl="parChTrans1D2" presStyleIdx="4" presStyleCnt="5"/>
      <dgm:spPr/>
      <dgm:t>
        <a:bodyPr/>
        <a:lstStyle/>
        <a:p>
          <a:endParaRPr lang="en-US"/>
        </a:p>
      </dgm:t>
    </dgm:pt>
    <dgm:pt modelId="{9EBC179C-C9CA-4866-8F23-7FE3CF22498B}" type="pres">
      <dgm:prSet presAssocID="{A097A498-08B5-48CF-842A-DAE0B8EA0E00}" presName="hierRoot2" presStyleCnt="0"/>
      <dgm:spPr/>
    </dgm:pt>
    <dgm:pt modelId="{06824C15-2414-4751-97A8-9F622441C6FE}" type="pres">
      <dgm:prSet presAssocID="{A097A498-08B5-48CF-842A-DAE0B8EA0E00}" presName="composite2" presStyleCnt="0"/>
      <dgm:spPr/>
    </dgm:pt>
    <dgm:pt modelId="{420A7B94-C53E-4C1D-A3B5-CD44110CC768}" type="pres">
      <dgm:prSet presAssocID="{A097A498-08B5-48CF-842A-DAE0B8EA0E00}" presName="background2" presStyleLbl="node2" presStyleIdx="4" presStyleCnt="5"/>
      <dgm:spPr/>
    </dgm:pt>
    <dgm:pt modelId="{F8576872-C090-414C-90C3-4C998A504A17}" type="pres">
      <dgm:prSet presAssocID="{A097A498-08B5-48CF-842A-DAE0B8EA0E00}" presName="text2" presStyleLbl="fgAcc2" presStyleIdx="4" presStyleCnt="5" custLinFactNeighborX="-32674">
        <dgm:presLayoutVars>
          <dgm:chPref val="3"/>
        </dgm:presLayoutVars>
      </dgm:prSet>
      <dgm:spPr/>
      <dgm:t>
        <a:bodyPr/>
        <a:lstStyle/>
        <a:p>
          <a:endParaRPr lang="en-US"/>
        </a:p>
      </dgm:t>
    </dgm:pt>
    <dgm:pt modelId="{FC1DCBB6-7C2D-4554-AF8B-825F58F9B7D0}" type="pres">
      <dgm:prSet presAssocID="{A097A498-08B5-48CF-842A-DAE0B8EA0E00}" presName="hierChild3" presStyleCnt="0"/>
      <dgm:spPr/>
    </dgm:pt>
    <dgm:pt modelId="{47181B94-CC62-4B52-84A0-92D0D4EF4E94}" type="pres">
      <dgm:prSet presAssocID="{7102AF97-57B6-4055-9410-6B38C2DA4FAF}" presName="Name17" presStyleLbl="parChTrans1D3" presStyleIdx="8" presStyleCnt="10"/>
      <dgm:spPr/>
      <dgm:t>
        <a:bodyPr/>
        <a:lstStyle/>
        <a:p>
          <a:endParaRPr lang="en-US"/>
        </a:p>
      </dgm:t>
    </dgm:pt>
    <dgm:pt modelId="{9ADD0F96-7449-4AAB-B0E2-0090C5B1C808}" type="pres">
      <dgm:prSet presAssocID="{5BAE4503-DA37-4D1A-8D61-7B5A22FC0555}" presName="hierRoot3" presStyleCnt="0"/>
      <dgm:spPr/>
    </dgm:pt>
    <dgm:pt modelId="{5913E1A2-D5E1-4E01-A8E4-883710ABBF55}" type="pres">
      <dgm:prSet presAssocID="{5BAE4503-DA37-4D1A-8D61-7B5A22FC0555}" presName="composite3" presStyleCnt="0"/>
      <dgm:spPr/>
    </dgm:pt>
    <dgm:pt modelId="{14A5E660-8942-4A85-9AFF-1DD3E57E2D32}" type="pres">
      <dgm:prSet presAssocID="{5BAE4503-DA37-4D1A-8D61-7B5A22FC0555}" presName="background3" presStyleLbl="node3" presStyleIdx="8" presStyleCnt="10"/>
      <dgm:spPr/>
    </dgm:pt>
    <dgm:pt modelId="{4B4FC0AB-1D4A-4EC7-9ED5-5E1FB48694D6}" type="pres">
      <dgm:prSet presAssocID="{5BAE4503-DA37-4D1A-8D61-7B5A22FC0555}" presName="text3" presStyleLbl="fgAcc3" presStyleIdx="8" presStyleCnt="10" custLinFactNeighborX="-32674">
        <dgm:presLayoutVars>
          <dgm:chPref val="3"/>
        </dgm:presLayoutVars>
      </dgm:prSet>
      <dgm:spPr/>
      <dgm:t>
        <a:bodyPr/>
        <a:lstStyle/>
        <a:p>
          <a:endParaRPr lang="en-US"/>
        </a:p>
      </dgm:t>
    </dgm:pt>
    <dgm:pt modelId="{CD5B08DA-668E-4816-B32E-3549C4611218}" type="pres">
      <dgm:prSet presAssocID="{5BAE4503-DA37-4D1A-8D61-7B5A22FC0555}" presName="hierChild4" presStyleCnt="0"/>
      <dgm:spPr/>
    </dgm:pt>
    <dgm:pt modelId="{B6EC5A02-9C90-4977-81AF-70A28B4304DB}" type="pres">
      <dgm:prSet presAssocID="{2DF34BBA-F536-472E-86C8-34F4B34396CA}" presName="Name17" presStyleLbl="parChTrans1D3" presStyleIdx="9" presStyleCnt="10"/>
      <dgm:spPr/>
      <dgm:t>
        <a:bodyPr/>
        <a:lstStyle/>
        <a:p>
          <a:endParaRPr lang="en-US"/>
        </a:p>
      </dgm:t>
    </dgm:pt>
    <dgm:pt modelId="{26A44F04-BCDA-4040-9B2C-0BBC405E7EE1}" type="pres">
      <dgm:prSet presAssocID="{B71E6B3C-3F1C-4C48-8AEB-98B086120F0B}" presName="hierRoot3" presStyleCnt="0"/>
      <dgm:spPr/>
    </dgm:pt>
    <dgm:pt modelId="{54D0DFD1-3EC0-4D49-8028-A39D70FC92E7}" type="pres">
      <dgm:prSet presAssocID="{B71E6B3C-3F1C-4C48-8AEB-98B086120F0B}" presName="composite3" presStyleCnt="0"/>
      <dgm:spPr/>
    </dgm:pt>
    <dgm:pt modelId="{7DCA4AD7-5965-4131-B37A-6CF55805B2A6}" type="pres">
      <dgm:prSet presAssocID="{B71E6B3C-3F1C-4C48-8AEB-98B086120F0B}" presName="background3" presStyleLbl="node3" presStyleIdx="9" presStyleCnt="10"/>
      <dgm:spPr/>
    </dgm:pt>
    <dgm:pt modelId="{0AAEF66D-4153-4CF9-A24A-AB40ADDF1D48}" type="pres">
      <dgm:prSet presAssocID="{B71E6B3C-3F1C-4C48-8AEB-98B086120F0B}" presName="text3" presStyleLbl="fgAcc3" presStyleIdx="9" presStyleCnt="10" custLinFactNeighborX="-32674">
        <dgm:presLayoutVars>
          <dgm:chPref val="3"/>
        </dgm:presLayoutVars>
      </dgm:prSet>
      <dgm:spPr/>
      <dgm:t>
        <a:bodyPr/>
        <a:lstStyle/>
        <a:p>
          <a:endParaRPr lang="en-US"/>
        </a:p>
      </dgm:t>
    </dgm:pt>
    <dgm:pt modelId="{8E1C9A53-8356-4D74-A848-C1252A91B4B7}" type="pres">
      <dgm:prSet presAssocID="{B71E6B3C-3F1C-4C48-8AEB-98B086120F0B}" presName="hierChild4" presStyleCnt="0"/>
      <dgm:spPr/>
    </dgm:pt>
  </dgm:ptLst>
  <dgm:cxnLst>
    <dgm:cxn modelId="{ECDD948F-F51D-4B79-B3DB-21FE1FF83BF4}" srcId="{A097A498-08B5-48CF-842A-DAE0B8EA0E00}" destId="{B71E6B3C-3F1C-4C48-8AEB-98B086120F0B}" srcOrd="1" destOrd="0" parTransId="{2DF34BBA-F536-472E-86C8-34F4B34396CA}" sibTransId="{F63FAB7F-B834-43A4-8FD9-0FD87C1278D9}"/>
    <dgm:cxn modelId="{DAAA06F3-3353-4C06-8F37-7D00959F1B4D}" type="presOf" srcId="{4DAAA12A-67BB-40E8-9496-584C5B71D1CB}" destId="{C793C20E-E06B-46E8-85F5-7A2C6DAC699F}" srcOrd="0" destOrd="0" presId="urn:microsoft.com/office/officeart/2005/8/layout/hierarchy1"/>
    <dgm:cxn modelId="{3A85B8AB-E8EC-419D-86B0-09A99697DE58}" srcId="{B5FFF81D-9636-487A-9CD1-A5A92C4D77BD}" destId="{14C088BA-6094-4D58-A2D1-3BC30E505BBC}" srcOrd="2" destOrd="0" parTransId="{F10087E2-959A-4F43-BCEB-A75CCEA8D57E}" sibTransId="{441DD43B-8B16-4C10-9E45-B773A482907E}"/>
    <dgm:cxn modelId="{E1397AAE-57B9-4001-976C-ED4EAEEE224A}" type="presOf" srcId="{F96E174E-6ABF-413E-A846-384F7444F7C7}" destId="{FF0C8FF1-7309-4A02-95FE-A2998932C87C}" srcOrd="0" destOrd="0" presId="urn:microsoft.com/office/officeart/2005/8/layout/hierarchy1"/>
    <dgm:cxn modelId="{6E8703C1-7AE5-4D69-AB5A-19A4FED62C45}" srcId="{BD54B0D7-AF29-4379-8E90-4D608A87C6B7}" destId="{A755F7C6-8AC4-4277-BE9D-5E3EEFD90226}" srcOrd="1" destOrd="0" parTransId="{B514E074-D095-4F04-B626-BF2642DE7F76}" sibTransId="{459F7F07-B5F9-4CF8-A61A-AF3C75EBCC63}"/>
    <dgm:cxn modelId="{C6856071-D2AE-4BC4-A0AC-5CB23111D400}" type="presOf" srcId="{6AADECFD-98EA-4989-9111-5A2E2982F8A8}" destId="{13350234-097B-48A1-9DC4-67EFB65BED14}" srcOrd="0" destOrd="0" presId="urn:microsoft.com/office/officeart/2005/8/layout/hierarchy1"/>
    <dgm:cxn modelId="{806AB08B-F6D4-48D6-96A3-F81644C33236}" type="presOf" srcId="{B514E074-D095-4F04-B626-BF2642DE7F76}" destId="{07C5514C-81B2-41FF-88C1-9B85D2183E11}" srcOrd="0" destOrd="0" presId="urn:microsoft.com/office/officeart/2005/8/layout/hierarchy1"/>
    <dgm:cxn modelId="{60DB9C50-AE9B-496B-A87D-EDC225032E3A}" srcId="{B5FFF81D-9636-487A-9CD1-A5A92C4D77BD}" destId="{0C59BD78-D09A-413A-B6F6-FE5528FBCCA0}" srcOrd="1" destOrd="0" parTransId="{BE9C0C7F-B3BC-450E-BB72-106080BF98C3}" sibTransId="{FDA93ADD-8EAF-4415-9187-AD726A7CC6C1}"/>
    <dgm:cxn modelId="{C1816394-6756-4182-8178-45FF1A1541FE}" type="presOf" srcId="{5EB56B75-4782-43DF-9015-BA716FA00BEE}" destId="{DED37592-E79E-48B2-9246-FFC7BCDCE853}" srcOrd="0" destOrd="0" presId="urn:microsoft.com/office/officeart/2005/8/layout/hierarchy1"/>
    <dgm:cxn modelId="{C34E08AD-B77C-4400-BE72-4F1F9F7D455B}" type="presOf" srcId="{86FF45BB-482B-4DC3-9D08-36CEDB263982}" destId="{D257F553-BD70-41D3-8042-AE7CCCF2CEB8}" srcOrd="0" destOrd="0" presId="urn:microsoft.com/office/officeart/2005/8/layout/hierarchy1"/>
    <dgm:cxn modelId="{92A474F6-BE24-430A-9997-84CC47ACF3AA}" type="presOf" srcId="{D30C0207-BB0A-4D05-9579-EB4F57D934C3}" destId="{739B07F5-DBF1-45C9-8C83-5126B54FE0EC}" srcOrd="0" destOrd="0" presId="urn:microsoft.com/office/officeart/2005/8/layout/hierarchy1"/>
    <dgm:cxn modelId="{B5EF0DBB-7A12-4203-9D75-10799C6D0BD5}" srcId="{6859904C-3DDD-4046-B2CE-F14582203D4E}" destId="{3BC0DB72-CF77-4DA4-B95E-350D3CCB8480}" srcOrd="2" destOrd="0" parTransId="{B75B9A83-1A6A-485D-9C01-D718B5B19BA6}" sibTransId="{34D24863-FC0E-4A32-8E79-B1CE74044E7B}"/>
    <dgm:cxn modelId="{A901DC45-6131-42A0-90CF-B4B6D8FF04DA}" type="presOf" srcId="{B9CFBF9D-B792-4666-BE21-E61933BC0E35}" destId="{A2E7B9DB-EA83-44E2-A040-43ABB2A042EC}" srcOrd="0" destOrd="0" presId="urn:microsoft.com/office/officeart/2005/8/layout/hierarchy1"/>
    <dgm:cxn modelId="{A18EF4D1-2CDB-4986-912D-985797D46781}" type="presOf" srcId="{0C59BD78-D09A-413A-B6F6-FE5528FBCCA0}" destId="{9FA3A8EA-F438-4A08-BA96-90D8D1DA155F}" srcOrd="0" destOrd="0" presId="urn:microsoft.com/office/officeart/2005/8/layout/hierarchy1"/>
    <dgm:cxn modelId="{75412E79-070C-4A14-A029-3222F90D0182}" type="presOf" srcId="{02957A32-AA6F-4EF5-A54B-823D63DA4CA1}" destId="{BB5193A9-92DE-49FE-B609-A12D917BEBF7}" srcOrd="0" destOrd="0" presId="urn:microsoft.com/office/officeart/2005/8/layout/hierarchy1"/>
    <dgm:cxn modelId="{A37DE3DE-82D0-4F6B-BB83-06F03A3FA1A9}" type="presOf" srcId="{8CD86E74-AC6F-4782-A0A6-58FAF8CA5B50}" destId="{0D07D394-2294-4119-9D33-BAED8634E0EC}" srcOrd="0" destOrd="0" presId="urn:microsoft.com/office/officeart/2005/8/layout/hierarchy1"/>
    <dgm:cxn modelId="{3745C933-2BC0-49AF-A066-D83FFB1F216C}" type="presOf" srcId="{2D84CFC8-0498-4C78-87C8-1ABD3A0ADB0D}" destId="{3C6DB67E-148D-424E-93A3-E344F7383554}" srcOrd="0" destOrd="0" presId="urn:microsoft.com/office/officeart/2005/8/layout/hierarchy1"/>
    <dgm:cxn modelId="{4511358C-988A-453D-B7FE-3A4BD2FB0378}" type="presOf" srcId="{2DF34BBA-F536-472E-86C8-34F4B34396CA}" destId="{B6EC5A02-9C90-4977-81AF-70A28B4304DB}" srcOrd="0" destOrd="0" presId="urn:microsoft.com/office/officeart/2005/8/layout/hierarchy1"/>
    <dgm:cxn modelId="{1CE9D617-2441-4849-BC7C-AA8FC60B1F91}" type="presOf" srcId="{2C7B1090-5B91-451A-A001-DEB7097100E9}" destId="{A80761D9-B148-449C-B8A1-E617F57E3004}" srcOrd="0" destOrd="0" presId="urn:microsoft.com/office/officeart/2005/8/layout/hierarchy1"/>
    <dgm:cxn modelId="{347ACC7F-282B-444F-8264-A46BC43B3FF1}" type="presOf" srcId="{B71E6B3C-3F1C-4C48-8AEB-98B086120F0B}" destId="{0AAEF66D-4153-4CF9-A24A-AB40ADDF1D48}" srcOrd="0" destOrd="0" presId="urn:microsoft.com/office/officeart/2005/8/layout/hierarchy1"/>
    <dgm:cxn modelId="{9EDCB302-B9A9-402E-8CCE-2AF09A8302B8}" srcId="{BD54B0D7-AF29-4379-8E90-4D608A87C6B7}" destId="{CE21E8D3-CD91-4E7E-A22D-812B6CBDD962}" srcOrd="2" destOrd="0" parTransId="{34449B43-9686-4055-8967-167648C5E96A}" sibTransId="{0F2D8567-B4ED-4529-A4D1-875CAD4EA249}"/>
    <dgm:cxn modelId="{1D6B2BD7-8ED3-4002-AB8B-5DF17A457BCE}" srcId="{6859904C-3DDD-4046-B2CE-F14582203D4E}" destId="{B5FFF81D-9636-487A-9CD1-A5A92C4D77BD}" srcOrd="1" destOrd="0" parTransId="{02957A32-AA6F-4EF5-A54B-823D63DA4CA1}" sibTransId="{8D00F400-8001-435B-8B93-77AF3EA86042}"/>
    <dgm:cxn modelId="{C90B82B2-1AE6-4A7D-995F-190E181D41B5}" srcId="{6859904C-3DDD-4046-B2CE-F14582203D4E}" destId="{5EB56B75-4782-43DF-9015-BA716FA00BEE}" srcOrd="0" destOrd="0" parTransId="{B9CFBF9D-B792-4666-BE21-E61933BC0E35}" sibTransId="{106A947A-45E1-4F4B-905E-EAF178C131B7}"/>
    <dgm:cxn modelId="{488C202C-ED35-4BC5-983A-8F118BDBA15A}" type="presOf" srcId="{F10087E2-959A-4F43-BCEB-A75CCEA8D57E}" destId="{795DFECE-E964-4117-AA1D-2ADB8CB260E7}" srcOrd="0" destOrd="0" presId="urn:microsoft.com/office/officeart/2005/8/layout/hierarchy1"/>
    <dgm:cxn modelId="{C7F832EE-ECEC-4288-8875-19A998989CB4}" srcId="{6859904C-3DDD-4046-B2CE-F14582203D4E}" destId="{A097A498-08B5-48CF-842A-DAE0B8EA0E00}" srcOrd="4" destOrd="0" parTransId="{EB3D1AE2-BF25-48D2-9D21-78BD46BE3A88}" sibTransId="{F04CFF92-BD69-4C62-BB42-5CD0186DCD58}"/>
    <dgm:cxn modelId="{2CBE0CDB-6883-41B6-A044-A8BA8976895D}" type="presOf" srcId="{BC2DC94F-2EDE-4C0C-991D-AB6F98DCD484}" destId="{C9E45AAA-A7DD-4542-8584-C6C11BEAE030}" srcOrd="0" destOrd="0" presId="urn:microsoft.com/office/officeart/2005/8/layout/hierarchy1"/>
    <dgm:cxn modelId="{668E7A8F-1BBC-4633-AB91-09C448B33F2B}" type="presOf" srcId="{0D2F0372-D39D-4E04-8ACE-CE8A97A1255A}" destId="{96FFFA54-8084-4611-B2A0-277ECD9CE003}" srcOrd="0" destOrd="0" presId="urn:microsoft.com/office/officeart/2005/8/layout/hierarchy1"/>
    <dgm:cxn modelId="{9861ED5A-2779-4F18-A82F-0CC742641B60}" type="presOf" srcId="{697019F5-5087-402E-9856-C55273295274}" destId="{A4305502-E5EB-4A64-9FF7-7327A9D6C43A}" srcOrd="0" destOrd="0" presId="urn:microsoft.com/office/officeart/2005/8/layout/hierarchy1"/>
    <dgm:cxn modelId="{8A6FB7A8-47F5-43FB-AA14-2A0ACD9D9E66}" type="presOf" srcId="{B75B9A83-1A6A-485D-9C01-D718B5B19BA6}" destId="{5E1E5005-78E9-4308-9602-C063FE0E28AA}" srcOrd="0" destOrd="0" presId="urn:microsoft.com/office/officeart/2005/8/layout/hierarchy1"/>
    <dgm:cxn modelId="{625AC116-B18F-4147-BA2F-633E20655360}" srcId="{95B2096E-0A02-41C5-A50C-8B24A946C550}" destId="{D30C0207-BB0A-4D05-9579-EB4F57D934C3}" srcOrd="0" destOrd="0" parTransId="{33E1E765-C58B-4BC2-BC08-1F7C07544B10}" sibTransId="{D6F31715-3105-48DD-BEE6-FFD3D481B10E}"/>
    <dgm:cxn modelId="{EED4F6B7-5DBE-46E4-A98C-57A484E9299B}" type="presOf" srcId="{ED9F8978-DC13-4728-AE8C-2EBA18EF550C}" destId="{5D6D1471-3455-4629-ADED-A08CA684ED80}" srcOrd="0" destOrd="0" presId="urn:microsoft.com/office/officeart/2005/8/layout/hierarchy1"/>
    <dgm:cxn modelId="{FCA6B6A5-F32D-426C-ACB5-87BE6B418C6E}" srcId="{3BC0DB72-CF77-4DA4-B95E-350D3CCB8480}" destId="{ED9F8978-DC13-4728-AE8C-2EBA18EF550C}" srcOrd="1" destOrd="0" parTransId="{2D84CFC8-0498-4C78-87C8-1ABD3A0ADB0D}" sibTransId="{D479F6AD-E949-46F9-94A6-20DC6BF81E09}"/>
    <dgm:cxn modelId="{0945CE6A-E169-4B31-A690-C5AE5D46CD7E}" type="presOf" srcId="{B5FFF81D-9636-487A-9CD1-A5A92C4D77BD}" destId="{80DB6A6C-7CD8-4814-9AEE-172D92FF9EE0}" srcOrd="0" destOrd="0" presId="urn:microsoft.com/office/officeart/2005/8/layout/hierarchy1"/>
    <dgm:cxn modelId="{28449C9B-1B4D-4554-8C19-D83A91B60369}" srcId="{2C7B1090-5B91-451A-A001-DEB7097100E9}" destId="{1D728E31-352A-4727-A83E-7C9E345C7A16}" srcOrd="1" destOrd="0" parTransId="{DD654CB4-A8FC-422C-8095-C1864D4DBFDE}" sibTransId="{C4B2252A-606C-4E4A-88E9-54F7AF243C42}"/>
    <dgm:cxn modelId="{174EDF41-88C1-40AD-B699-281628531D5D}" type="presOf" srcId="{A755F7C6-8AC4-4277-BE9D-5E3EEFD90226}" destId="{231F3920-FE3D-44C8-BF32-04031FD25AF2}" srcOrd="0" destOrd="0" presId="urn:microsoft.com/office/officeart/2005/8/layout/hierarchy1"/>
    <dgm:cxn modelId="{FDF6AF8C-022E-4DAB-AC66-06D7088A9DED}" srcId="{5EB56B75-4782-43DF-9015-BA716FA00BEE}" destId="{95B2096E-0A02-41C5-A50C-8B24A946C550}" srcOrd="0" destOrd="0" parTransId="{ABF809DB-BE58-4C6E-888A-F65A86E6F10A}" sibTransId="{5F85472F-FE4A-4B3D-94CB-8AB5DB56D02A}"/>
    <dgm:cxn modelId="{1FA58B42-9003-43F6-8EE1-75B0B9A2A0E7}" type="presOf" srcId="{3BC0DB72-CF77-4DA4-B95E-350D3CCB8480}" destId="{4F36635E-DF54-48FF-AB5B-FEFE0FA38126}" srcOrd="0" destOrd="0" presId="urn:microsoft.com/office/officeart/2005/8/layout/hierarchy1"/>
    <dgm:cxn modelId="{59DAEC55-963C-4172-B2FE-AB45D7DE7103}" type="presOf" srcId="{33E1E765-C58B-4BC2-BC08-1F7C07544B10}" destId="{DD8E6A9C-8B80-4535-9216-EF68DBE019DD}" srcOrd="0" destOrd="0" presId="urn:microsoft.com/office/officeart/2005/8/layout/hierarchy1"/>
    <dgm:cxn modelId="{EE436E6D-48A0-4EC8-9AC8-5FD76C6BD633}" type="presOf" srcId="{DD654CB4-A8FC-422C-8095-C1864D4DBFDE}" destId="{6079C9A6-4003-44FE-9175-6EB7318A561B}" srcOrd="0" destOrd="0" presId="urn:microsoft.com/office/officeart/2005/8/layout/hierarchy1"/>
    <dgm:cxn modelId="{748D2CA8-7F08-4163-BB09-897BEF7AAD73}" type="presOf" srcId="{4864C0F6-2208-46C9-BC4D-FA1387E682AA}" destId="{597EAA3D-5DEB-496F-84DC-D2B3A8951C92}" srcOrd="0" destOrd="0" presId="urn:microsoft.com/office/officeart/2005/8/layout/hierarchy1"/>
    <dgm:cxn modelId="{24C9AAB9-F858-4114-BE6D-65D42A0DAE6B}" srcId="{B5FFF81D-9636-487A-9CD1-A5A92C4D77BD}" destId="{BD54B0D7-AF29-4379-8E90-4D608A87C6B7}" srcOrd="0" destOrd="0" parTransId="{50E0FE96-AA25-4B03-A0A0-95FEBD2F2BCF}" sibTransId="{0B586F06-B255-4D8A-95EC-3FB41DAEFF2E}"/>
    <dgm:cxn modelId="{48D6945D-0747-400B-AFBB-2FD4085FB0E2}" type="presOf" srcId="{34449B43-9686-4055-8967-167648C5E96A}" destId="{C79B1A09-2A69-4F9B-BA44-263C43A77698}" srcOrd="0" destOrd="0" presId="urn:microsoft.com/office/officeart/2005/8/layout/hierarchy1"/>
    <dgm:cxn modelId="{84966D8A-C0A0-4A79-9224-9D6F99CA0A63}" type="presOf" srcId="{EB3D1AE2-BF25-48D2-9D21-78BD46BE3A88}" destId="{C52E3A69-03BF-4F1A-ADC8-94C8DF879160}" srcOrd="0" destOrd="0" presId="urn:microsoft.com/office/officeart/2005/8/layout/hierarchy1"/>
    <dgm:cxn modelId="{8BD0204A-B233-4E41-BEA0-AE7431D3255F}" srcId="{BD54B0D7-AF29-4379-8E90-4D608A87C6B7}" destId="{9E1F7EFC-F607-4E40-B246-66F44CC639EF}" srcOrd="0" destOrd="0" parTransId="{86FF45BB-482B-4DC3-9D08-36CEDB263982}" sibTransId="{D68DC9A6-5403-464B-818A-39274BD50FE4}"/>
    <dgm:cxn modelId="{CE505E23-51CD-4D4C-BD73-F42270B9411B}" type="presOf" srcId="{23FA48FE-B56F-4035-BCB7-06C344091C02}" destId="{8ED50140-A59C-4C4B-835C-5A0C78562925}" srcOrd="0" destOrd="0" presId="urn:microsoft.com/office/officeart/2005/8/layout/hierarchy1"/>
    <dgm:cxn modelId="{28C71707-32CD-4E5A-AD37-45A0A316810B}" srcId="{2C7B1090-5B91-451A-A001-DEB7097100E9}" destId="{6815BF5E-BC7C-4639-BE86-614F90B768B3}" srcOrd="0" destOrd="0" parTransId="{BC2DC94F-2EDE-4C0C-991D-AB6F98DCD484}" sibTransId="{C370F0E1-68B1-45CE-BFBD-B396DA8571CD}"/>
    <dgm:cxn modelId="{094F40D1-DB5C-488E-868E-A1462C901DEC}" srcId="{3BC0DB72-CF77-4DA4-B95E-350D3CCB8480}" destId="{8CD86E74-AC6F-4782-A0A6-58FAF8CA5B50}" srcOrd="0" destOrd="0" parTransId="{697019F5-5087-402E-9856-C55273295274}" sibTransId="{E8FFDD54-3C0A-418A-92E1-79797EF36EA4}"/>
    <dgm:cxn modelId="{D17C2E76-7A09-461A-89C0-8490173C6D30}" type="presOf" srcId="{BD54B0D7-AF29-4379-8E90-4D608A87C6B7}" destId="{8A297060-5374-43EE-AE39-198C178F644B}" srcOrd="0" destOrd="0" presId="urn:microsoft.com/office/officeart/2005/8/layout/hierarchy1"/>
    <dgm:cxn modelId="{EA985179-252E-4D8D-B5B7-7C1AB7CF8B49}" type="presOf" srcId="{50E0FE96-AA25-4B03-A0A0-95FEBD2F2BCF}" destId="{94FBFDBF-0C46-47DE-BD60-AEC4414781C1}" srcOrd="0" destOrd="0" presId="urn:microsoft.com/office/officeart/2005/8/layout/hierarchy1"/>
    <dgm:cxn modelId="{2F59ABE3-CEF6-49DB-A63D-B68FD3D8ACDB}" srcId="{F96E174E-6ABF-413E-A846-384F7444F7C7}" destId="{6859904C-3DDD-4046-B2CE-F14582203D4E}" srcOrd="0" destOrd="0" parTransId="{248D3782-255D-4238-B0B3-112938016612}" sibTransId="{B425DB35-C7B4-40F5-B153-182E69782844}"/>
    <dgm:cxn modelId="{B9093C29-DC02-4DFB-A02E-3922C925FDA7}" type="presOf" srcId="{6859904C-3DDD-4046-B2CE-F14582203D4E}" destId="{9ED386EB-96ED-4B78-8D90-AC4A2ADCAE09}" srcOrd="0" destOrd="0" presId="urn:microsoft.com/office/officeart/2005/8/layout/hierarchy1"/>
    <dgm:cxn modelId="{CBB781BD-7575-4494-93FC-E0AD859568D3}" srcId="{A097A498-08B5-48CF-842A-DAE0B8EA0E00}" destId="{5BAE4503-DA37-4D1A-8D61-7B5A22FC0555}" srcOrd="0" destOrd="0" parTransId="{7102AF97-57B6-4055-9410-6B38C2DA4FAF}" sibTransId="{49BA6A90-DE91-4247-A6BA-E64C48774982}"/>
    <dgm:cxn modelId="{FA91D738-89AC-41EC-BB76-67CC0EB17EA9}" srcId="{D30C0207-BB0A-4D05-9579-EB4F57D934C3}" destId="{D328A20E-CD8F-4CF3-B225-A3CE50EDE99A}" srcOrd="0" destOrd="0" parTransId="{AEE04C44-7D28-4CC5-880B-3A8928452BCE}" sibTransId="{DE2F6989-3BA8-4422-AE6D-7C878700BC52}"/>
    <dgm:cxn modelId="{46EA83D7-8936-42D6-9387-CCFB886E6FF2}" type="presOf" srcId="{95B2096E-0A02-41C5-A50C-8B24A946C550}" destId="{A53EB630-C137-4DC1-AD06-43820BF24716}" srcOrd="0" destOrd="0" presId="urn:microsoft.com/office/officeart/2005/8/layout/hierarchy1"/>
    <dgm:cxn modelId="{D039510F-8648-44C3-BAD4-0494D7D66D89}" srcId="{B5FFF81D-9636-487A-9CD1-A5A92C4D77BD}" destId="{6AADECFD-98EA-4989-9111-5A2E2982F8A8}" srcOrd="3" destOrd="0" parTransId="{4864C0F6-2208-46C9-BC4D-FA1387E682AA}" sibTransId="{1BCA5964-ADB8-4EDB-A139-419A11B68A7D}"/>
    <dgm:cxn modelId="{3C90E656-AB4A-4832-865E-4754E0918A78}" type="presOf" srcId="{14C088BA-6094-4D58-A2D1-3BC30E505BBC}" destId="{392303AF-436D-483A-AF49-37DCFF422DF8}" srcOrd="0" destOrd="0" presId="urn:microsoft.com/office/officeart/2005/8/layout/hierarchy1"/>
    <dgm:cxn modelId="{C1CE5E5A-B32F-45E3-85A6-F2697C1B8F11}" type="presOf" srcId="{7102AF97-57B6-4055-9410-6B38C2DA4FAF}" destId="{47181B94-CC62-4B52-84A0-92D0D4EF4E94}" srcOrd="0" destOrd="0" presId="urn:microsoft.com/office/officeart/2005/8/layout/hierarchy1"/>
    <dgm:cxn modelId="{EECF968D-D00F-48BF-B9A0-782064A3E2D5}" type="presOf" srcId="{EAFA8D0A-3679-4F3D-8F37-68ED93141F8C}" destId="{9E80C638-3DDF-4BE0-9EAD-5158A2253014}" srcOrd="0" destOrd="0" presId="urn:microsoft.com/office/officeart/2005/8/layout/hierarchy1"/>
    <dgm:cxn modelId="{6689CC76-DF35-4BFD-8EB1-B480F166C0C7}" type="presOf" srcId="{AEE04C44-7D28-4CC5-880B-3A8928452BCE}" destId="{4FB69419-E94D-4224-B49C-4D15C78332B7}" srcOrd="0" destOrd="0" presId="urn:microsoft.com/office/officeart/2005/8/layout/hierarchy1"/>
    <dgm:cxn modelId="{A41DA7BF-25A4-44B9-8C69-1A05E60A45E9}" type="presOf" srcId="{ABF809DB-BE58-4C6E-888A-F65A86E6F10A}" destId="{06B3A94A-C043-4FA7-BC4B-4B0DF8C4A271}" srcOrd="0" destOrd="0" presId="urn:microsoft.com/office/officeart/2005/8/layout/hierarchy1"/>
    <dgm:cxn modelId="{70089800-0116-4E43-87AF-33FFB3EA8B4E}" srcId="{5EB56B75-4782-43DF-9015-BA716FA00BEE}" destId="{23FA48FE-B56F-4035-BCB7-06C344091C02}" srcOrd="1" destOrd="0" parTransId="{EAFA8D0A-3679-4F3D-8F37-68ED93141F8C}" sibTransId="{1E677493-5713-4861-8B71-74473BE6C313}"/>
    <dgm:cxn modelId="{CACB4EB5-98A5-43B5-9EB8-ED9363B8BED7}" type="presOf" srcId="{CE21E8D3-CD91-4E7E-A22D-812B6CBDD962}" destId="{742D3ED7-F20A-4C5F-91A5-B6726EF87736}" srcOrd="0" destOrd="0" presId="urn:microsoft.com/office/officeart/2005/8/layout/hierarchy1"/>
    <dgm:cxn modelId="{1DF5DECC-EC12-4622-A7D5-F32BEE64B5FF}" type="presOf" srcId="{6815BF5E-BC7C-4639-BE86-614F90B768B3}" destId="{038ADB1F-1A62-4C26-BDDB-C31DA8269DA5}" srcOrd="0" destOrd="0" presId="urn:microsoft.com/office/officeart/2005/8/layout/hierarchy1"/>
    <dgm:cxn modelId="{3025AF87-2496-4B64-B9E6-4A96BA6FF0D6}" srcId="{6859904C-3DDD-4046-B2CE-F14582203D4E}" destId="{4DAAA12A-67BB-40E8-9496-584C5B71D1CB}" srcOrd="3" destOrd="0" parTransId="{E44950E7-0CDC-4281-9731-CE86CE7C9338}" sibTransId="{740C2485-C15F-4E60-A63B-75A41A558181}"/>
    <dgm:cxn modelId="{8BA10E7D-C1B3-452E-AB93-B9ABDFEAE759}" type="presOf" srcId="{5BAE4503-DA37-4D1A-8D61-7B5A22FC0555}" destId="{4B4FC0AB-1D4A-4EC7-9ED5-5E1FB48694D6}" srcOrd="0" destOrd="0" presId="urn:microsoft.com/office/officeart/2005/8/layout/hierarchy1"/>
    <dgm:cxn modelId="{3CBBFCFF-A211-4C56-BC0E-9E4A1E23731B}" type="presOf" srcId="{D328A20E-CD8F-4CF3-B225-A3CE50EDE99A}" destId="{F47CE895-BEED-445A-9FD0-192E5251BF1A}" srcOrd="0" destOrd="0" presId="urn:microsoft.com/office/officeart/2005/8/layout/hierarchy1"/>
    <dgm:cxn modelId="{486C36F4-C9E5-4FAC-99B2-2582F0BB9EB9}" type="presOf" srcId="{1D728E31-352A-4727-A83E-7C9E345C7A16}" destId="{1C527DD6-7B75-442D-8A4B-E02FE41B15CF}" srcOrd="0" destOrd="0" presId="urn:microsoft.com/office/officeart/2005/8/layout/hierarchy1"/>
    <dgm:cxn modelId="{1AA7B27D-278C-4E61-89B9-5C19D4F98F7A}" type="presOf" srcId="{9E1F7EFC-F607-4E40-B246-66F44CC639EF}" destId="{75580308-CD1D-4DEB-B16A-8DD632FA382B}" srcOrd="0" destOrd="0" presId="urn:microsoft.com/office/officeart/2005/8/layout/hierarchy1"/>
    <dgm:cxn modelId="{F6FFB157-29ED-4BCE-85D3-593E7F68FDE7}" type="presOf" srcId="{A097A498-08B5-48CF-842A-DAE0B8EA0E00}" destId="{F8576872-C090-414C-90C3-4C998A504A17}" srcOrd="0" destOrd="0" presId="urn:microsoft.com/office/officeart/2005/8/layout/hierarchy1"/>
    <dgm:cxn modelId="{2924F633-D8AD-48F1-8653-62E9803ABC9E}" type="presOf" srcId="{BE9C0C7F-B3BC-450E-BB72-106080BF98C3}" destId="{ADB7F746-72D6-47C0-86C7-EA1273C3B336}" srcOrd="0" destOrd="0" presId="urn:microsoft.com/office/officeart/2005/8/layout/hierarchy1"/>
    <dgm:cxn modelId="{1BF16E09-243F-4D6A-8626-7B3763912EF3}" srcId="{95B2096E-0A02-41C5-A50C-8B24A946C550}" destId="{2C7B1090-5B91-451A-A001-DEB7097100E9}" srcOrd="1" destOrd="0" parTransId="{0D2F0372-D39D-4E04-8ACE-CE8A97A1255A}" sibTransId="{BE716264-5477-4ADD-A5A9-9EA7EB5C64A8}"/>
    <dgm:cxn modelId="{14B060CC-4976-4AE8-A35D-D386A75C770E}" type="presOf" srcId="{E44950E7-0CDC-4281-9731-CE86CE7C9338}" destId="{1751DC32-39C5-4687-B182-32A96D1E83C0}" srcOrd="0" destOrd="0" presId="urn:microsoft.com/office/officeart/2005/8/layout/hierarchy1"/>
    <dgm:cxn modelId="{7D41C194-0D95-4A09-8716-54F8606B2CBA}" type="presParOf" srcId="{FF0C8FF1-7309-4A02-95FE-A2998932C87C}" destId="{463A0878-1992-449C-8AAA-DE4C9A27ACB1}" srcOrd="0" destOrd="0" presId="urn:microsoft.com/office/officeart/2005/8/layout/hierarchy1"/>
    <dgm:cxn modelId="{44D6EF27-09BB-499D-830E-7A61B43F960C}" type="presParOf" srcId="{463A0878-1992-449C-8AAA-DE4C9A27ACB1}" destId="{E7B6B279-F43F-4934-9942-7B848428FEE6}" srcOrd="0" destOrd="0" presId="urn:microsoft.com/office/officeart/2005/8/layout/hierarchy1"/>
    <dgm:cxn modelId="{5FE1C2D6-D525-4F8F-B709-00A4D26737C3}" type="presParOf" srcId="{E7B6B279-F43F-4934-9942-7B848428FEE6}" destId="{45430234-468E-4B17-971B-6CCA1F58DF5E}" srcOrd="0" destOrd="0" presId="urn:microsoft.com/office/officeart/2005/8/layout/hierarchy1"/>
    <dgm:cxn modelId="{EF1654B7-0C5D-439E-B7C6-FB785822EEAB}" type="presParOf" srcId="{E7B6B279-F43F-4934-9942-7B848428FEE6}" destId="{9ED386EB-96ED-4B78-8D90-AC4A2ADCAE09}" srcOrd="1" destOrd="0" presId="urn:microsoft.com/office/officeart/2005/8/layout/hierarchy1"/>
    <dgm:cxn modelId="{FD52D250-2B39-4EBD-A916-6459E8900EA7}" type="presParOf" srcId="{463A0878-1992-449C-8AAA-DE4C9A27ACB1}" destId="{ACA88695-21BE-4546-BB4B-E76E2CD324EE}" srcOrd="1" destOrd="0" presId="urn:microsoft.com/office/officeart/2005/8/layout/hierarchy1"/>
    <dgm:cxn modelId="{A0CC6D18-442F-4256-8374-440CFF101F67}" type="presParOf" srcId="{ACA88695-21BE-4546-BB4B-E76E2CD324EE}" destId="{A2E7B9DB-EA83-44E2-A040-43ABB2A042EC}" srcOrd="0" destOrd="0" presId="urn:microsoft.com/office/officeart/2005/8/layout/hierarchy1"/>
    <dgm:cxn modelId="{901D2FA4-0A87-427B-8E0C-EA6F01E4CEE4}" type="presParOf" srcId="{ACA88695-21BE-4546-BB4B-E76E2CD324EE}" destId="{E821A3B5-BFE9-4DCE-B41A-28596EA9B121}" srcOrd="1" destOrd="0" presId="urn:microsoft.com/office/officeart/2005/8/layout/hierarchy1"/>
    <dgm:cxn modelId="{94D8B814-5D6C-4309-A3B2-D77D3E4374FD}" type="presParOf" srcId="{E821A3B5-BFE9-4DCE-B41A-28596EA9B121}" destId="{A596B397-72B4-4F9A-96D6-351EFD22B0D0}" srcOrd="0" destOrd="0" presId="urn:microsoft.com/office/officeart/2005/8/layout/hierarchy1"/>
    <dgm:cxn modelId="{06F60488-2CB8-4A82-A2A5-C3AADC5807A3}" type="presParOf" srcId="{A596B397-72B4-4F9A-96D6-351EFD22B0D0}" destId="{52556496-AC0B-405D-B059-FCFEA84D282D}" srcOrd="0" destOrd="0" presId="urn:microsoft.com/office/officeart/2005/8/layout/hierarchy1"/>
    <dgm:cxn modelId="{26433A3B-3EBE-4D56-98C5-D26EC148C51F}" type="presParOf" srcId="{A596B397-72B4-4F9A-96D6-351EFD22B0D0}" destId="{DED37592-E79E-48B2-9246-FFC7BCDCE853}" srcOrd="1" destOrd="0" presId="urn:microsoft.com/office/officeart/2005/8/layout/hierarchy1"/>
    <dgm:cxn modelId="{B800C615-A95F-4876-9902-C444425FEC15}" type="presParOf" srcId="{E821A3B5-BFE9-4DCE-B41A-28596EA9B121}" destId="{05936240-B6FF-457D-83FC-FF5907920767}" srcOrd="1" destOrd="0" presId="urn:microsoft.com/office/officeart/2005/8/layout/hierarchy1"/>
    <dgm:cxn modelId="{BA38BE6D-3FDC-4586-8A83-10B2445671FB}" type="presParOf" srcId="{05936240-B6FF-457D-83FC-FF5907920767}" destId="{06B3A94A-C043-4FA7-BC4B-4B0DF8C4A271}" srcOrd="0" destOrd="0" presId="urn:microsoft.com/office/officeart/2005/8/layout/hierarchy1"/>
    <dgm:cxn modelId="{346799C6-C0F5-47CD-9DC1-C8FA460DFD33}" type="presParOf" srcId="{05936240-B6FF-457D-83FC-FF5907920767}" destId="{3D32B032-1207-4391-BE53-9744F571EABA}" srcOrd="1" destOrd="0" presId="urn:microsoft.com/office/officeart/2005/8/layout/hierarchy1"/>
    <dgm:cxn modelId="{0B9B84A5-12B1-458A-92CE-6A042A96C7CF}" type="presParOf" srcId="{3D32B032-1207-4391-BE53-9744F571EABA}" destId="{6EDF5329-794A-4E6C-A5A6-F6A8C13FE09D}" srcOrd="0" destOrd="0" presId="urn:microsoft.com/office/officeart/2005/8/layout/hierarchy1"/>
    <dgm:cxn modelId="{262D55C4-0AEA-4138-8F75-2B143BE6D70F}" type="presParOf" srcId="{6EDF5329-794A-4E6C-A5A6-F6A8C13FE09D}" destId="{A93D56FF-717B-4833-A5AC-A3D06DA35576}" srcOrd="0" destOrd="0" presId="urn:microsoft.com/office/officeart/2005/8/layout/hierarchy1"/>
    <dgm:cxn modelId="{A41D8A49-F464-48BE-9365-8B52F60D2891}" type="presParOf" srcId="{6EDF5329-794A-4E6C-A5A6-F6A8C13FE09D}" destId="{A53EB630-C137-4DC1-AD06-43820BF24716}" srcOrd="1" destOrd="0" presId="urn:microsoft.com/office/officeart/2005/8/layout/hierarchy1"/>
    <dgm:cxn modelId="{EE2F5A70-5882-425F-A9CC-4B121811085B}" type="presParOf" srcId="{3D32B032-1207-4391-BE53-9744F571EABA}" destId="{272C2408-7B53-4EC7-BFAB-772BE1616900}" srcOrd="1" destOrd="0" presId="urn:microsoft.com/office/officeart/2005/8/layout/hierarchy1"/>
    <dgm:cxn modelId="{5AEDABA0-93CB-4F0E-AF59-D0A0ABABB67C}" type="presParOf" srcId="{272C2408-7B53-4EC7-BFAB-772BE1616900}" destId="{DD8E6A9C-8B80-4535-9216-EF68DBE019DD}" srcOrd="0" destOrd="0" presId="urn:microsoft.com/office/officeart/2005/8/layout/hierarchy1"/>
    <dgm:cxn modelId="{F8DBBED8-FEE9-4359-A708-AEC07DB9927B}" type="presParOf" srcId="{272C2408-7B53-4EC7-BFAB-772BE1616900}" destId="{A31ECA0B-3298-4672-87AD-9829FB9846DF}" srcOrd="1" destOrd="0" presId="urn:microsoft.com/office/officeart/2005/8/layout/hierarchy1"/>
    <dgm:cxn modelId="{7264CB4D-106E-41D2-96C0-5DDCC2D31C57}" type="presParOf" srcId="{A31ECA0B-3298-4672-87AD-9829FB9846DF}" destId="{24975161-7096-4A47-929F-18BE4109879E}" srcOrd="0" destOrd="0" presId="urn:microsoft.com/office/officeart/2005/8/layout/hierarchy1"/>
    <dgm:cxn modelId="{FCAB438E-3D97-45D2-A9B7-DA5FF8258DF4}" type="presParOf" srcId="{24975161-7096-4A47-929F-18BE4109879E}" destId="{6DC450DF-A993-4125-BB96-B96FE26B1F4F}" srcOrd="0" destOrd="0" presId="urn:microsoft.com/office/officeart/2005/8/layout/hierarchy1"/>
    <dgm:cxn modelId="{14D6EE61-F4A6-41F4-941F-0C4D7FBCF987}" type="presParOf" srcId="{24975161-7096-4A47-929F-18BE4109879E}" destId="{739B07F5-DBF1-45C9-8C83-5126B54FE0EC}" srcOrd="1" destOrd="0" presId="urn:microsoft.com/office/officeart/2005/8/layout/hierarchy1"/>
    <dgm:cxn modelId="{282B46FD-C816-49AE-AF82-41E5F50CCB7D}" type="presParOf" srcId="{A31ECA0B-3298-4672-87AD-9829FB9846DF}" destId="{0000F86F-F84A-4203-9F40-060E6903C91B}" srcOrd="1" destOrd="0" presId="urn:microsoft.com/office/officeart/2005/8/layout/hierarchy1"/>
    <dgm:cxn modelId="{08451B92-C71E-4E33-9A33-F704B578D589}" type="presParOf" srcId="{0000F86F-F84A-4203-9F40-060E6903C91B}" destId="{4FB69419-E94D-4224-B49C-4D15C78332B7}" srcOrd="0" destOrd="0" presId="urn:microsoft.com/office/officeart/2005/8/layout/hierarchy1"/>
    <dgm:cxn modelId="{09214EB4-21DC-4BD0-9BD4-9B0DC42F35E2}" type="presParOf" srcId="{0000F86F-F84A-4203-9F40-060E6903C91B}" destId="{12C1B768-BA85-49A9-8A0F-539AEB09D324}" srcOrd="1" destOrd="0" presId="urn:microsoft.com/office/officeart/2005/8/layout/hierarchy1"/>
    <dgm:cxn modelId="{D696C5D5-2222-48F7-976A-1A856F9AC37D}" type="presParOf" srcId="{12C1B768-BA85-49A9-8A0F-539AEB09D324}" destId="{F3BD7C55-8B90-4760-8462-43CC2D60AE5A}" srcOrd="0" destOrd="0" presId="urn:microsoft.com/office/officeart/2005/8/layout/hierarchy1"/>
    <dgm:cxn modelId="{03457C50-72AC-4A65-803F-4DEFF925A303}" type="presParOf" srcId="{F3BD7C55-8B90-4760-8462-43CC2D60AE5A}" destId="{D46513A9-E95A-4BE5-9969-5EACCA1AD510}" srcOrd="0" destOrd="0" presId="urn:microsoft.com/office/officeart/2005/8/layout/hierarchy1"/>
    <dgm:cxn modelId="{A0C5863B-031C-46CA-AE5C-4A0A7E68A2A6}" type="presParOf" srcId="{F3BD7C55-8B90-4760-8462-43CC2D60AE5A}" destId="{F47CE895-BEED-445A-9FD0-192E5251BF1A}" srcOrd="1" destOrd="0" presId="urn:microsoft.com/office/officeart/2005/8/layout/hierarchy1"/>
    <dgm:cxn modelId="{D077C3A8-5076-4D7A-A7CF-3B0EF97BDDE4}" type="presParOf" srcId="{12C1B768-BA85-49A9-8A0F-539AEB09D324}" destId="{EDC85FEA-5DCF-4D54-A430-26317A5127D6}" srcOrd="1" destOrd="0" presId="urn:microsoft.com/office/officeart/2005/8/layout/hierarchy1"/>
    <dgm:cxn modelId="{934A187C-423C-4DCC-B976-925F8C4A009D}" type="presParOf" srcId="{272C2408-7B53-4EC7-BFAB-772BE1616900}" destId="{96FFFA54-8084-4611-B2A0-277ECD9CE003}" srcOrd="2" destOrd="0" presId="urn:microsoft.com/office/officeart/2005/8/layout/hierarchy1"/>
    <dgm:cxn modelId="{6C0139C1-7C0C-4003-8736-3B2459B702BD}" type="presParOf" srcId="{272C2408-7B53-4EC7-BFAB-772BE1616900}" destId="{80EAEEFC-4B6B-4596-8ACA-9A073C83BD38}" srcOrd="3" destOrd="0" presId="urn:microsoft.com/office/officeart/2005/8/layout/hierarchy1"/>
    <dgm:cxn modelId="{13D746FE-E690-48AB-B3C8-56E4FA46BB29}" type="presParOf" srcId="{80EAEEFC-4B6B-4596-8ACA-9A073C83BD38}" destId="{9EFAEA72-3ACB-4F7E-ADE8-3F5DB6F9623A}" srcOrd="0" destOrd="0" presId="urn:microsoft.com/office/officeart/2005/8/layout/hierarchy1"/>
    <dgm:cxn modelId="{C89FD726-4B23-4DF1-B660-B8C386966F76}" type="presParOf" srcId="{9EFAEA72-3ACB-4F7E-ADE8-3F5DB6F9623A}" destId="{D724B9ED-185C-45FE-B565-A194673448E8}" srcOrd="0" destOrd="0" presId="urn:microsoft.com/office/officeart/2005/8/layout/hierarchy1"/>
    <dgm:cxn modelId="{52BECA03-7E29-41D7-BC9E-D4510D192CEE}" type="presParOf" srcId="{9EFAEA72-3ACB-4F7E-ADE8-3F5DB6F9623A}" destId="{A80761D9-B148-449C-B8A1-E617F57E3004}" srcOrd="1" destOrd="0" presId="urn:microsoft.com/office/officeart/2005/8/layout/hierarchy1"/>
    <dgm:cxn modelId="{A208CEB3-E233-460A-976C-A8E75E9677DC}" type="presParOf" srcId="{80EAEEFC-4B6B-4596-8ACA-9A073C83BD38}" destId="{24FB026C-1935-4FD1-95AD-340AD7DCBFFF}" srcOrd="1" destOrd="0" presId="urn:microsoft.com/office/officeart/2005/8/layout/hierarchy1"/>
    <dgm:cxn modelId="{328984D0-F7F1-4515-8B30-0C9209CD710A}" type="presParOf" srcId="{24FB026C-1935-4FD1-95AD-340AD7DCBFFF}" destId="{C9E45AAA-A7DD-4542-8584-C6C11BEAE030}" srcOrd="0" destOrd="0" presId="urn:microsoft.com/office/officeart/2005/8/layout/hierarchy1"/>
    <dgm:cxn modelId="{71415174-7BC7-4996-8C75-E45A962CD1F2}" type="presParOf" srcId="{24FB026C-1935-4FD1-95AD-340AD7DCBFFF}" destId="{5775F63B-F790-468B-A8F3-1260FDB16144}" srcOrd="1" destOrd="0" presId="urn:microsoft.com/office/officeart/2005/8/layout/hierarchy1"/>
    <dgm:cxn modelId="{3B6F5902-E0F2-45F5-B935-82FC6EB34A9C}" type="presParOf" srcId="{5775F63B-F790-468B-A8F3-1260FDB16144}" destId="{60F637C2-0269-41CE-9717-A97238FF7AEC}" srcOrd="0" destOrd="0" presId="urn:microsoft.com/office/officeart/2005/8/layout/hierarchy1"/>
    <dgm:cxn modelId="{C28C8519-47EE-4ED0-A4C3-22E969F0E823}" type="presParOf" srcId="{60F637C2-0269-41CE-9717-A97238FF7AEC}" destId="{07B78E58-7C7A-4C1A-A2D3-C91B88A885B8}" srcOrd="0" destOrd="0" presId="urn:microsoft.com/office/officeart/2005/8/layout/hierarchy1"/>
    <dgm:cxn modelId="{2B863D91-D64D-4720-AC7C-75EE270B8E6B}" type="presParOf" srcId="{60F637C2-0269-41CE-9717-A97238FF7AEC}" destId="{038ADB1F-1A62-4C26-BDDB-C31DA8269DA5}" srcOrd="1" destOrd="0" presId="urn:microsoft.com/office/officeart/2005/8/layout/hierarchy1"/>
    <dgm:cxn modelId="{23CC3DE6-0139-42C4-B9B1-0465E92858AD}" type="presParOf" srcId="{5775F63B-F790-468B-A8F3-1260FDB16144}" destId="{E1CC180E-73EA-4D0A-8130-9577850B11C0}" srcOrd="1" destOrd="0" presId="urn:microsoft.com/office/officeart/2005/8/layout/hierarchy1"/>
    <dgm:cxn modelId="{F33F0C3D-EDB4-4B36-8F1C-9574B36358C7}" type="presParOf" srcId="{24FB026C-1935-4FD1-95AD-340AD7DCBFFF}" destId="{6079C9A6-4003-44FE-9175-6EB7318A561B}" srcOrd="2" destOrd="0" presId="urn:microsoft.com/office/officeart/2005/8/layout/hierarchy1"/>
    <dgm:cxn modelId="{D63B4D46-ECD7-4DD2-9CE5-EFA6FF01EB25}" type="presParOf" srcId="{24FB026C-1935-4FD1-95AD-340AD7DCBFFF}" destId="{C2BE247D-EEC0-4AEB-B437-6EF1C4061BD0}" srcOrd="3" destOrd="0" presId="urn:microsoft.com/office/officeart/2005/8/layout/hierarchy1"/>
    <dgm:cxn modelId="{89EAD820-B2BC-4957-933A-29F85A18C97F}" type="presParOf" srcId="{C2BE247D-EEC0-4AEB-B437-6EF1C4061BD0}" destId="{636AC53B-997D-4A4B-9C3E-18E7E3C840D5}" srcOrd="0" destOrd="0" presId="urn:microsoft.com/office/officeart/2005/8/layout/hierarchy1"/>
    <dgm:cxn modelId="{21562FFB-E5E9-4045-9D21-5162AA9D95D9}" type="presParOf" srcId="{636AC53B-997D-4A4B-9C3E-18E7E3C840D5}" destId="{846992A2-5A4B-4598-A928-CA39199DE288}" srcOrd="0" destOrd="0" presId="urn:microsoft.com/office/officeart/2005/8/layout/hierarchy1"/>
    <dgm:cxn modelId="{0E54252E-2304-4E55-A866-F55E0240397E}" type="presParOf" srcId="{636AC53B-997D-4A4B-9C3E-18E7E3C840D5}" destId="{1C527DD6-7B75-442D-8A4B-E02FE41B15CF}" srcOrd="1" destOrd="0" presId="urn:microsoft.com/office/officeart/2005/8/layout/hierarchy1"/>
    <dgm:cxn modelId="{90153FF2-3E68-43FE-9FA5-A5A51C1A8089}" type="presParOf" srcId="{C2BE247D-EEC0-4AEB-B437-6EF1C4061BD0}" destId="{3F63B7AF-70A5-4479-B5AA-429E2F559017}" srcOrd="1" destOrd="0" presId="urn:microsoft.com/office/officeart/2005/8/layout/hierarchy1"/>
    <dgm:cxn modelId="{3C5062E4-4079-4CF1-B05C-041127072041}" type="presParOf" srcId="{05936240-B6FF-457D-83FC-FF5907920767}" destId="{9E80C638-3DDF-4BE0-9EAD-5158A2253014}" srcOrd="2" destOrd="0" presId="urn:microsoft.com/office/officeart/2005/8/layout/hierarchy1"/>
    <dgm:cxn modelId="{8C6E78E0-AD3F-4403-9D92-33EABB2899B6}" type="presParOf" srcId="{05936240-B6FF-457D-83FC-FF5907920767}" destId="{2E546E96-7FBD-4FC1-A986-D5DD94E4AC74}" srcOrd="3" destOrd="0" presId="urn:microsoft.com/office/officeart/2005/8/layout/hierarchy1"/>
    <dgm:cxn modelId="{ACF7299C-8352-4446-811C-E604379462CC}" type="presParOf" srcId="{2E546E96-7FBD-4FC1-A986-D5DD94E4AC74}" destId="{72638F44-A8F6-4DC1-8478-F6D1313DB6BB}" srcOrd="0" destOrd="0" presId="urn:microsoft.com/office/officeart/2005/8/layout/hierarchy1"/>
    <dgm:cxn modelId="{52580D1D-AC1B-4860-ABA9-85EC09009AB2}" type="presParOf" srcId="{72638F44-A8F6-4DC1-8478-F6D1313DB6BB}" destId="{B6CF5A1F-600D-49C8-A384-6861C3076B95}" srcOrd="0" destOrd="0" presId="urn:microsoft.com/office/officeart/2005/8/layout/hierarchy1"/>
    <dgm:cxn modelId="{F7A174AA-B112-4F01-A246-5C288C47328A}" type="presParOf" srcId="{72638F44-A8F6-4DC1-8478-F6D1313DB6BB}" destId="{8ED50140-A59C-4C4B-835C-5A0C78562925}" srcOrd="1" destOrd="0" presId="urn:microsoft.com/office/officeart/2005/8/layout/hierarchy1"/>
    <dgm:cxn modelId="{3D0018CB-A6FA-4CDA-9857-62485E7986F6}" type="presParOf" srcId="{2E546E96-7FBD-4FC1-A986-D5DD94E4AC74}" destId="{9F52A069-8ACD-4659-B0AE-8DD2414C2468}" srcOrd="1" destOrd="0" presId="urn:microsoft.com/office/officeart/2005/8/layout/hierarchy1"/>
    <dgm:cxn modelId="{D3F04CC7-BE2C-47EC-9145-CC1D98EB4540}" type="presParOf" srcId="{ACA88695-21BE-4546-BB4B-E76E2CD324EE}" destId="{BB5193A9-92DE-49FE-B609-A12D917BEBF7}" srcOrd="2" destOrd="0" presId="urn:microsoft.com/office/officeart/2005/8/layout/hierarchy1"/>
    <dgm:cxn modelId="{94616935-E970-456D-BBA0-BA03959A0BB0}" type="presParOf" srcId="{ACA88695-21BE-4546-BB4B-E76E2CD324EE}" destId="{162535B5-DD41-46CE-9D07-FA4646D16F68}" srcOrd="3" destOrd="0" presId="urn:microsoft.com/office/officeart/2005/8/layout/hierarchy1"/>
    <dgm:cxn modelId="{5DD856CE-8B99-4070-8F91-94CAE75C793A}" type="presParOf" srcId="{162535B5-DD41-46CE-9D07-FA4646D16F68}" destId="{25F34968-FE78-4806-B8A8-8E9DC1F6E9B2}" srcOrd="0" destOrd="0" presId="urn:microsoft.com/office/officeart/2005/8/layout/hierarchy1"/>
    <dgm:cxn modelId="{7F7043E0-14DD-4E8D-BE88-89063098272B}" type="presParOf" srcId="{25F34968-FE78-4806-B8A8-8E9DC1F6E9B2}" destId="{F6D6B1A7-9136-4ED6-BD87-798DB85736B2}" srcOrd="0" destOrd="0" presId="urn:microsoft.com/office/officeart/2005/8/layout/hierarchy1"/>
    <dgm:cxn modelId="{DC45484F-DBB5-4D29-AF23-10662A0E44EF}" type="presParOf" srcId="{25F34968-FE78-4806-B8A8-8E9DC1F6E9B2}" destId="{80DB6A6C-7CD8-4814-9AEE-172D92FF9EE0}" srcOrd="1" destOrd="0" presId="urn:microsoft.com/office/officeart/2005/8/layout/hierarchy1"/>
    <dgm:cxn modelId="{1D2A21FA-526B-4FA0-98ED-EAAD517832AB}" type="presParOf" srcId="{162535B5-DD41-46CE-9D07-FA4646D16F68}" destId="{17B76974-B25B-4D20-BB3D-7EF25F6AF2DA}" srcOrd="1" destOrd="0" presId="urn:microsoft.com/office/officeart/2005/8/layout/hierarchy1"/>
    <dgm:cxn modelId="{27CA5B0F-7378-4804-BFDF-AC038E43FF99}" type="presParOf" srcId="{17B76974-B25B-4D20-BB3D-7EF25F6AF2DA}" destId="{94FBFDBF-0C46-47DE-BD60-AEC4414781C1}" srcOrd="0" destOrd="0" presId="urn:microsoft.com/office/officeart/2005/8/layout/hierarchy1"/>
    <dgm:cxn modelId="{BBB1CB45-76CA-4E9E-AF3B-35C90E974F35}" type="presParOf" srcId="{17B76974-B25B-4D20-BB3D-7EF25F6AF2DA}" destId="{46536A6C-945D-4411-B859-82C08E699975}" srcOrd="1" destOrd="0" presId="urn:microsoft.com/office/officeart/2005/8/layout/hierarchy1"/>
    <dgm:cxn modelId="{33E30F81-175D-434F-8DE7-130B2F58FE7A}" type="presParOf" srcId="{46536A6C-945D-4411-B859-82C08E699975}" destId="{486C3DBE-763E-4B8A-9DA7-34592D094D8C}" srcOrd="0" destOrd="0" presId="urn:microsoft.com/office/officeart/2005/8/layout/hierarchy1"/>
    <dgm:cxn modelId="{DCCBF4B3-E542-4EA9-BDAE-59C35C416ACD}" type="presParOf" srcId="{486C3DBE-763E-4B8A-9DA7-34592D094D8C}" destId="{3A8A416C-9EB8-47E8-A3EA-BC03B15FFCFA}" srcOrd="0" destOrd="0" presId="urn:microsoft.com/office/officeart/2005/8/layout/hierarchy1"/>
    <dgm:cxn modelId="{5119C447-23B1-4C6B-ADFA-1091330ACB7B}" type="presParOf" srcId="{486C3DBE-763E-4B8A-9DA7-34592D094D8C}" destId="{8A297060-5374-43EE-AE39-198C178F644B}" srcOrd="1" destOrd="0" presId="urn:microsoft.com/office/officeart/2005/8/layout/hierarchy1"/>
    <dgm:cxn modelId="{A715AD26-41E0-43BB-96F9-E9E2094BEA7C}" type="presParOf" srcId="{46536A6C-945D-4411-B859-82C08E699975}" destId="{BAE8324A-DE6F-49E6-BA49-DDD5E0C9C2D7}" srcOrd="1" destOrd="0" presId="urn:microsoft.com/office/officeart/2005/8/layout/hierarchy1"/>
    <dgm:cxn modelId="{A457F4F3-71F9-49D9-BFD3-DE75F6AFE874}" type="presParOf" srcId="{BAE8324A-DE6F-49E6-BA49-DDD5E0C9C2D7}" destId="{D257F553-BD70-41D3-8042-AE7CCCF2CEB8}" srcOrd="0" destOrd="0" presId="urn:microsoft.com/office/officeart/2005/8/layout/hierarchy1"/>
    <dgm:cxn modelId="{21E7D12C-B7BD-4F10-9D36-CCAB521741A9}" type="presParOf" srcId="{BAE8324A-DE6F-49E6-BA49-DDD5E0C9C2D7}" destId="{5F00BF00-8506-49C8-B972-1A8968DA1858}" srcOrd="1" destOrd="0" presId="urn:microsoft.com/office/officeart/2005/8/layout/hierarchy1"/>
    <dgm:cxn modelId="{6941B9B0-A931-4AFD-A751-F91DF5DE350F}" type="presParOf" srcId="{5F00BF00-8506-49C8-B972-1A8968DA1858}" destId="{7F55DE99-08B3-4346-A555-DAEB2A95EDC6}" srcOrd="0" destOrd="0" presId="urn:microsoft.com/office/officeart/2005/8/layout/hierarchy1"/>
    <dgm:cxn modelId="{AA6558A0-6879-45EC-8C9D-E47AEE371092}" type="presParOf" srcId="{7F55DE99-08B3-4346-A555-DAEB2A95EDC6}" destId="{55EFE616-27F1-46FE-BA1D-ECB0C555BC6C}" srcOrd="0" destOrd="0" presId="urn:microsoft.com/office/officeart/2005/8/layout/hierarchy1"/>
    <dgm:cxn modelId="{CBDA6F35-F744-4138-92D0-5F25D3508BE3}" type="presParOf" srcId="{7F55DE99-08B3-4346-A555-DAEB2A95EDC6}" destId="{75580308-CD1D-4DEB-B16A-8DD632FA382B}" srcOrd="1" destOrd="0" presId="urn:microsoft.com/office/officeart/2005/8/layout/hierarchy1"/>
    <dgm:cxn modelId="{416C525B-7FDC-4F1F-80A4-E748E55E285E}" type="presParOf" srcId="{5F00BF00-8506-49C8-B972-1A8968DA1858}" destId="{823E675F-D203-4C46-A0EB-969ACE33BE74}" srcOrd="1" destOrd="0" presId="urn:microsoft.com/office/officeart/2005/8/layout/hierarchy1"/>
    <dgm:cxn modelId="{CAC4AF00-2207-412D-92C0-1C2E89D43D31}" type="presParOf" srcId="{BAE8324A-DE6F-49E6-BA49-DDD5E0C9C2D7}" destId="{07C5514C-81B2-41FF-88C1-9B85D2183E11}" srcOrd="2" destOrd="0" presId="urn:microsoft.com/office/officeart/2005/8/layout/hierarchy1"/>
    <dgm:cxn modelId="{65613188-EF0A-4BB7-AB38-B14DB36E7DEC}" type="presParOf" srcId="{BAE8324A-DE6F-49E6-BA49-DDD5E0C9C2D7}" destId="{A10E02AD-F1F3-40F3-9631-53AC62AD41E8}" srcOrd="3" destOrd="0" presId="urn:microsoft.com/office/officeart/2005/8/layout/hierarchy1"/>
    <dgm:cxn modelId="{BF6032E5-E01F-4A11-B55A-446EA92557E4}" type="presParOf" srcId="{A10E02AD-F1F3-40F3-9631-53AC62AD41E8}" destId="{C6C1BB44-44EE-493E-BEA1-51C0CFA0364C}" srcOrd="0" destOrd="0" presId="urn:microsoft.com/office/officeart/2005/8/layout/hierarchy1"/>
    <dgm:cxn modelId="{5DCEA4A4-0E4C-4D55-ADC4-1004B272496A}" type="presParOf" srcId="{C6C1BB44-44EE-493E-BEA1-51C0CFA0364C}" destId="{E0DED81A-2CE6-4F0B-AD1C-AF5EC1A4C5AB}" srcOrd="0" destOrd="0" presId="urn:microsoft.com/office/officeart/2005/8/layout/hierarchy1"/>
    <dgm:cxn modelId="{B446C6E4-11B2-4A41-A70F-D279CDFE8359}" type="presParOf" srcId="{C6C1BB44-44EE-493E-BEA1-51C0CFA0364C}" destId="{231F3920-FE3D-44C8-BF32-04031FD25AF2}" srcOrd="1" destOrd="0" presId="urn:microsoft.com/office/officeart/2005/8/layout/hierarchy1"/>
    <dgm:cxn modelId="{1095D5FE-283A-4016-AF10-38C0550F17B6}" type="presParOf" srcId="{A10E02AD-F1F3-40F3-9631-53AC62AD41E8}" destId="{706B8A86-3DEE-4269-AF8F-1FDF08ABAA07}" srcOrd="1" destOrd="0" presId="urn:microsoft.com/office/officeart/2005/8/layout/hierarchy1"/>
    <dgm:cxn modelId="{EB1EFF62-5F32-42F9-A6AD-E70A7F448A00}" type="presParOf" srcId="{BAE8324A-DE6F-49E6-BA49-DDD5E0C9C2D7}" destId="{C79B1A09-2A69-4F9B-BA44-263C43A77698}" srcOrd="4" destOrd="0" presId="urn:microsoft.com/office/officeart/2005/8/layout/hierarchy1"/>
    <dgm:cxn modelId="{45520BFC-AF07-4B98-BE00-D6016B36826A}" type="presParOf" srcId="{BAE8324A-DE6F-49E6-BA49-DDD5E0C9C2D7}" destId="{127C65DD-5C03-47CC-916E-B56E541AEEA1}" srcOrd="5" destOrd="0" presId="urn:microsoft.com/office/officeart/2005/8/layout/hierarchy1"/>
    <dgm:cxn modelId="{751C7B84-5F3A-4D73-AEA9-578EC7F33886}" type="presParOf" srcId="{127C65DD-5C03-47CC-916E-B56E541AEEA1}" destId="{9E222C93-4317-405B-B945-2497C7887804}" srcOrd="0" destOrd="0" presId="urn:microsoft.com/office/officeart/2005/8/layout/hierarchy1"/>
    <dgm:cxn modelId="{557E697F-0F3C-47A5-BB2B-784598F1D5FE}" type="presParOf" srcId="{9E222C93-4317-405B-B945-2497C7887804}" destId="{4553A994-2FE0-4987-AF81-F8BE31A4E110}" srcOrd="0" destOrd="0" presId="urn:microsoft.com/office/officeart/2005/8/layout/hierarchy1"/>
    <dgm:cxn modelId="{CC59DB66-9769-4C6A-8C4C-249C983DB21F}" type="presParOf" srcId="{9E222C93-4317-405B-B945-2497C7887804}" destId="{742D3ED7-F20A-4C5F-91A5-B6726EF87736}" srcOrd="1" destOrd="0" presId="urn:microsoft.com/office/officeart/2005/8/layout/hierarchy1"/>
    <dgm:cxn modelId="{F6125795-B1A7-410D-98D6-CD0D878A6680}" type="presParOf" srcId="{127C65DD-5C03-47CC-916E-B56E541AEEA1}" destId="{8702ADF7-F3F5-4742-80DD-C4AA860DFE8B}" srcOrd="1" destOrd="0" presId="urn:microsoft.com/office/officeart/2005/8/layout/hierarchy1"/>
    <dgm:cxn modelId="{8E8DB4B4-7CE9-427D-8BBE-8738542E06BC}" type="presParOf" srcId="{17B76974-B25B-4D20-BB3D-7EF25F6AF2DA}" destId="{ADB7F746-72D6-47C0-86C7-EA1273C3B336}" srcOrd="2" destOrd="0" presId="urn:microsoft.com/office/officeart/2005/8/layout/hierarchy1"/>
    <dgm:cxn modelId="{A8321CFC-6BE3-432E-A1C8-4B02EC94DEAB}" type="presParOf" srcId="{17B76974-B25B-4D20-BB3D-7EF25F6AF2DA}" destId="{B4B9FD12-D830-4CA4-AF33-207E18D0D8FC}" srcOrd="3" destOrd="0" presId="urn:microsoft.com/office/officeart/2005/8/layout/hierarchy1"/>
    <dgm:cxn modelId="{E69F3EF5-7714-4798-8992-2FF1738665D9}" type="presParOf" srcId="{B4B9FD12-D830-4CA4-AF33-207E18D0D8FC}" destId="{C4B06244-4BE4-47E0-AF7C-56638FBA8D45}" srcOrd="0" destOrd="0" presId="urn:microsoft.com/office/officeart/2005/8/layout/hierarchy1"/>
    <dgm:cxn modelId="{53C07C45-9173-4A1E-B5A0-32EBBEF0D13D}" type="presParOf" srcId="{C4B06244-4BE4-47E0-AF7C-56638FBA8D45}" destId="{ACF421D9-F037-4812-AC5E-273753A02332}" srcOrd="0" destOrd="0" presId="urn:microsoft.com/office/officeart/2005/8/layout/hierarchy1"/>
    <dgm:cxn modelId="{93938A57-864A-4A93-82FE-5B939E8B7D5B}" type="presParOf" srcId="{C4B06244-4BE4-47E0-AF7C-56638FBA8D45}" destId="{9FA3A8EA-F438-4A08-BA96-90D8D1DA155F}" srcOrd="1" destOrd="0" presId="urn:microsoft.com/office/officeart/2005/8/layout/hierarchy1"/>
    <dgm:cxn modelId="{17FB35EE-357F-47EA-AC95-01F5F5DA1606}" type="presParOf" srcId="{B4B9FD12-D830-4CA4-AF33-207E18D0D8FC}" destId="{82947579-C4DD-435B-852B-A86A06CD9509}" srcOrd="1" destOrd="0" presId="urn:microsoft.com/office/officeart/2005/8/layout/hierarchy1"/>
    <dgm:cxn modelId="{A45F213B-46B3-4633-8A18-9317E34BFFF2}" type="presParOf" srcId="{17B76974-B25B-4D20-BB3D-7EF25F6AF2DA}" destId="{795DFECE-E964-4117-AA1D-2ADB8CB260E7}" srcOrd="4" destOrd="0" presId="urn:microsoft.com/office/officeart/2005/8/layout/hierarchy1"/>
    <dgm:cxn modelId="{7CCD23BC-3435-4AA1-B3BB-DAD9F9D17714}" type="presParOf" srcId="{17B76974-B25B-4D20-BB3D-7EF25F6AF2DA}" destId="{A6DB0851-84BC-4286-9D40-57ABA3D536D8}" srcOrd="5" destOrd="0" presId="urn:microsoft.com/office/officeart/2005/8/layout/hierarchy1"/>
    <dgm:cxn modelId="{A89B5404-B6EF-4008-BFD1-F310E6B1EE1C}" type="presParOf" srcId="{A6DB0851-84BC-4286-9D40-57ABA3D536D8}" destId="{2A697C02-302E-4B6A-88DB-65BBD888E30C}" srcOrd="0" destOrd="0" presId="urn:microsoft.com/office/officeart/2005/8/layout/hierarchy1"/>
    <dgm:cxn modelId="{00C86C6C-1FA2-45D6-BB2E-F96DA23FF35F}" type="presParOf" srcId="{2A697C02-302E-4B6A-88DB-65BBD888E30C}" destId="{45A23F27-ABDA-411D-9C0B-021D7026E462}" srcOrd="0" destOrd="0" presId="urn:microsoft.com/office/officeart/2005/8/layout/hierarchy1"/>
    <dgm:cxn modelId="{BBEE885B-C18E-4446-98B1-EA5D16ECC4DD}" type="presParOf" srcId="{2A697C02-302E-4B6A-88DB-65BBD888E30C}" destId="{392303AF-436D-483A-AF49-37DCFF422DF8}" srcOrd="1" destOrd="0" presId="urn:microsoft.com/office/officeart/2005/8/layout/hierarchy1"/>
    <dgm:cxn modelId="{536EB3D5-6B83-431E-8640-43154E52DDD7}" type="presParOf" srcId="{A6DB0851-84BC-4286-9D40-57ABA3D536D8}" destId="{FA076E18-C489-4F64-BEA4-BF221CCE85BE}" srcOrd="1" destOrd="0" presId="urn:microsoft.com/office/officeart/2005/8/layout/hierarchy1"/>
    <dgm:cxn modelId="{E8C7025B-2771-4258-9BF1-9B0952357091}" type="presParOf" srcId="{17B76974-B25B-4D20-BB3D-7EF25F6AF2DA}" destId="{597EAA3D-5DEB-496F-84DC-D2B3A8951C92}" srcOrd="6" destOrd="0" presId="urn:microsoft.com/office/officeart/2005/8/layout/hierarchy1"/>
    <dgm:cxn modelId="{16DBEC5D-DDF6-4394-8001-F688D7FBF105}" type="presParOf" srcId="{17B76974-B25B-4D20-BB3D-7EF25F6AF2DA}" destId="{215FEBA3-CADB-4667-A158-1EA4B119A143}" srcOrd="7" destOrd="0" presId="urn:microsoft.com/office/officeart/2005/8/layout/hierarchy1"/>
    <dgm:cxn modelId="{DEC0EAC1-6E4F-4B0D-B9C6-2BBC1072AC86}" type="presParOf" srcId="{215FEBA3-CADB-4667-A158-1EA4B119A143}" destId="{97D94C91-B748-4D15-BB82-CEEB68BD66B5}" srcOrd="0" destOrd="0" presId="urn:microsoft.com/office/officeart/2005/8/layout/hierarchy1"/>
    <dgm:cxn modelId="{200E5B55-0B9B-4869-98DE-9543EC59DB66}" type="presParOf" srcId="{97D94C91-B748-4D15-BB82-CEEB68BD66B5}" destId="{9727E6EF-DFAA-4A86-AB75-40D2D9065235}" srcOrd="0" destOrd="0" presId="urn:microsoft.com/office/officeart/2005/8/layout/hierarchy1"/>
    <dgm:cxn modelId="{562CCC4C-80A9-4D55-9F48-87AA5C84B8C7}" type="presParOf" srcId="{97D94C91-B748-4D15-BB82-CEEB68BD66B5}" destId="{13350234-097B-48A1-9DC4-67EFB65BED14}" srcOrd="1" destOrd="0" presId="urn:microsoft.com/office/officeart/2005/8/layout/hierarchy1"/>
    <dgm:cxn modelId="{40143859-71DA-4C75-9E78-CCFFFBA32F4D}" type="presParOf" srcId="{215FEBA3-CADB-4667-A158-1EA4B119A143}" destId="{8AB7EA26-79AE-43D0-AA95-157F20D0C45E}" srcOrd="1" destOrd="0" presId="urn:microsoft.com/office/officeart/2005/8/layout/hierarchy1"/>
    <dgm:cxn modelId="{9A107B91-94FA-4DE6-B39F-58E29EDA5F59}" type="presParOf" srcId="{ACA88695-21BE-4546-BB4B-E76E2CD324EE}" destId="{5E1E5005-78E9-4308-9602-C063FE0E28AA}" srcOrd="4" destOrd="0" presId="urn:microsoft.com/office/officeart/2005/8/layout/hierarchy1"/>
    <dgm:cxn modelId="{CDC275AD-92CF-4C9E-8FCF-1C2D7FFD5AD7}" type="presParOf" srcId="{ACA88695-21BE-4546-BB4B-E76E2CD324EE}" destId="{E59D98B2-51B4-46FF-A1C2-9228ED469DD9}" srcOrd="5" destOrd="0" presId="urn:microsoft.com/office/officeart/2005/8/layout/hierarchy1"/>
    <dgm:cxn modelId="{38160DF6-6EFE-4A57-9EB5-1E63EDFFCCBC}" type="presParOf" srcId="{E59D98B2-51B4-46FF-A1C2-9228ED469DD9}" destId="{D7E659C5-0FEE-4438-BD8D-047E9A33506B}" srcOrd="0" destOrd="0" presId="urn:microsoft.com/office/officeart/2005/8/layout/hierarchy1"/>
    <dgm:cxn modelId="{5CF7453B-0FE4-42A9-AFAE-536A39752427}" type="presParOf" srcId="{D7E659C5-0FEE-4438-BD8D-047E9A33506B}" destId="{0BADBF21-B2DE-4905-A928-1A220823BF76}" srcOrd="0" destOrd="0" presId="urn:microsoft.com/office/officeart/2005/8/layout/hierarchy1"/>
    <dgm:cxn modelId="{C4434E9A-509D-47C0-84CE-D86AC3B81A98}" type="presParOf" srcId="{D7E659C5-0FEE-4438-BD8D-047E9A33506B}" destId="{4F36635E-DF54-48FF-AB5B-FEFE0FA38126}" srcOrd="1" destOrd="0" presId="urn:microsoft.com/office/officeart/2005/8/layout/hierarchy1"/>
    <dgm:cxn modelId="{B9DDE825-B412-450F-AA93-33F06291F35F}" type="presParOf" srcId="{E59D98B2-51B4-46FF-A1C2-9228ED469DD9}" destId="{ECD15586-F787-4B0B-8452-245B4C984EB5}" srcOrd="1" destOrd="0" presId="urn:microsoft.com/office/officeart/2005/8/layout/hierarchy1"/>
    <dgm:cxn modelId="{EC3D6BA7-88B4-4D54-86CB-8693AC4869CB}" type="presParOf" srcId="{ECD15586-F787-4B0B-8452-245B4C984EB5}" destId="{A4305502-E5EB-4A64-9FF7-7327A9D6C43A}" srcOrd="0" destOrd="0" presId="urn:microsoft.com/office/officeart/2005/8/layout/hierarchy1"/>
    <dgm:cxn modelId="{5955D863-04C5-4EAB-8315-41795220D054}" type="presParOf" srcId="{ECD15586-F787-4B0B-8452-245B4C984EB5}" destId="{34FCEF37-F2FC-47BD-86A4-97565458E2B2}" srcOrd="1" destOrd="0" presId="urn:microsoft.com/office/officeart/2005/8/layout/hierarchy1"/>
    <dgm:cxn modelId="{C343E3DB-B98E-4FBE-9B0C-51E904241A0E}" type="presParOf" srcId="{34FCEF37-F2FC-47BD-86A4-97565458E2B2}" destId="{87271275-7346-4FDD-BCD8-4FB29EC41F88}" srcOrd="0" destOrd="0" presId="urn:microsoft.com/office/officeart/2005/8/layout/hierarchy1"/>
    <dgm:cxn modelId="{FC80C345-0F04-4385-B917-4A2FDABAB180}" type="presParOf" srcId="{87271275-7346-4FDD-BCD8-4FB29EC41F88}" destId="{3D033A0A-37D9-4118-B528-D4C316C15D61}" srcOrd="0" destOrd="0" presId="urn:microsoft.com/office/officeart/2005/8/layout/hierarchy1"/>
    <dgm:cxn modelId="{1266BBC1-F9B6-4066-9744-A95981E25E06}" type="presParOf" srcId="{87271275-7346-4FDD-BCD8-4FB29EC41F88}" destId="{0D07D394-2294-4119-9D33-BAED8634E0EC}" srcOrd="1" destOrd="0" presId="urn:microsoft.com/office/officeart/2005/8/layout/hierarchy1"/>
    <dgm:cxn modelId="{FF0D8529-E110-4799-B3C6-33DBA98364D7}" type="presParOf" srcId="{34FCEF37-F2FC-47BD-86A4-97565458E2B2}" destId="{8346A0B6-AC9B-4024-ABFF-C5305BE49698}" srcOrd="1" destOrd="0" presId="urn:microsoft.com/office/officeart/2005/8/layout/hierarchy1"/>
    <dgm:cxn modelId="{8915729A-3180-4268-A5D1-C5BB3435AC25}" type="presParOf" srcId="{ECD15586-F787-4B0B-8452-245B4C984EB5}" destId="{3C6DB67E-148D-424E-93A3-E344F7383554}" srcOrd="2" destOrd="0" presId="urn:microsoft.com/office/officeart/2005/8/layout/hierarchy1"/>
    <dgm:cxn modelId="{DE29921C-3752-41E3-A996-E94D218E6932}" type="presParOf" srcId="{ECD15586-F787-4B0B-8452-245B4C984EB5}" destId="{C4F1EEF3-4000-45C4-A956-D4DA06BD7D68}" srcOrd="3" destOrd="0" presId="urn:microsoft.com/office/officeart/2005/8/layout/hierarchy1"/>
    <dgm:cxn modelId="{41EA9208-D223-4966-B91C-2FEFB2DD40CE}" type="presParOf" srcId="{C4F1EEF3-4000-45C4-A956-D4DA06BD7D68}" destId="{490459EB-2790-460B-9344-E14F36BEBC97}" srcOrd="0" destOrd="0" presId="urn:microsoft.com/office/officeart/2005/8/layout/hierarchy1"/>
    <dgm:cxn modelId="{F9C509DB-0A50-426E-8BAB-150A7970B269}" type="presParOf" srcId="{490459EB-2790-460B-9344-E14F36BEBC97}" destId="{BE4919FB-33A7-452F-B247-4F37DCA77079}" srcOrd="0" destOrd="0" presId="urn:microsoft.com/office/officeart/2005/8/layout/hierarchy1"/>
    <dgm:cxn modelId="{35B3965E-13F4-4CF3-A2B1-0992960C8579}" type="presParOf" srcId="{490459EB-2790-460B-9344-E14F36BEBC97}" destId="{5D6D1471-3455-4629-ADED-A08CA684ED80}" srcOrd="1" destOrd="0" presId="urn:microsoft.com/office/officeart/2005/8/layout/hierarchy1"/>
    <dgm:cxn modelId="{3AEB6DE1-4066-46B9-81B1-35D45BA70021}" type="presParOf" srcId="{C4F1EEF3-4000-45C4-A956-D4DA06BD7D68}" destId="{5A86B96E-59EC-4AC1-858F-973A617C4703}" srcOrd="1" destOrd="0" presId="urn:microsoft.com/office/officeart/2005/8/layout/hierarchy1"/>
    <dgm:cxn modelId="{EB307C83-4134-472D-A934-6867177127E9}" type="presParOf" srcId="{ACA88695-21BE-4546-BB4B-E76E2CD324EE}" destId="{1751DC32-39C5-4687-B182-32A96D1E83C0}" srcOrd="6" destOrd="0" presId="urn:microsoft.com/office/officeart/2005/8/layout/hierarchy1"/>
    <dgm:cxn modelId="{723BB4BA-F0B8-45FF-8F13-6AED855DEC47}" type="presParOf" srcId="{ACA88695-21BE-4546-BB4B-E76E2CD324EE}" destId="{C86A6A94-DCA4-425A-A224-594BE537B4BC}" srcOrd="7" destOrd="0" presId="urn:microsoft.com/office/officeart/2005/8/layout/hierarchy1"/>
    <dgm:cxn modelId="{2967B1D1-1567-4504-B344-7DA133069F8A}" type="presParOf" srcId="{C86A6A94-DCA4-425A-A224-594BE537B4BC}" destId="{6EFD6BE4-821F-4DB0-BA0B-EA9A9979A0CA}" srcOrd="0" destOrd="0" presId="urn:microsoft.com/office/officeart/2005/8/layout/hierarchy1"/>
    <dgm:cxn modelId="{631BAA9C-68A1-4045-9D9E-D7523CE6D82F}" type="presParOf" srcId="{6EFD6BE4-821F-4DB0-BA0B-EA9A9979A0CA}" destId="{7BDE18CF-46B0-4B1E-A0F2-5A2B02036BA9}" srcOrd="0" destOrd="0" presId="urn:microsoft.com/office/officeart/2005/8/layout/hierarchy1"/>
    <dgm:cxn modelId="{BC076565-77AA-4341-B002-A519660DA0C3}" type="presParOf" srcId="{6EFD6BE4-821F-4DB0-BA0B-EA9A9979A0CA}" destId="{C793C20E-E06B-46E8-85F5-7A2C6DAC699F}" srcOrd="1" destOrd="0" presId="urn:microsoft.com/office/officeart/2005/8/layout/hierarchy1"/>
    <dgm:cxn modelId="{B3E5D552-35DE-4DAE-82C9-C1375B42C921}" type="presParOf" srcId="{C86A6A94-DCA4-425A-A224-594BE537B4BC}" destId="{58A811D6-672E-46CB-8170-07868A2259C8}" srcOrd="1" destOrd="0" presId="urn:microsoft.com/office/officeart/2005/8/layout/hierarchy1"/>
    <dgm:cxn modelId="{D36B1568-5216-4C30-90D7-AC35AD8E083F}" type="presParOf" srcId="{ACA88695-21BE-4546-BB4B-E76E2CD324EE}" destId="{C52E3A69-03BF-4F1A-ADC8-94C8DF879160}" srcOrd="8" destOrd="0" presId="urn:microsoft.com/office/officeart/2005/8/layout/hierarchy1"/>
    <dgm:cxn modelId="{C8A64F1F-3E82-4A61-97A5-25173FEDFC2A}" type="presParOf" srcId="{ACA88695-21BE-4546-BB4B-E76E2CD324EE}" destId="{9EBC179C-C9CA-4866-8F23-7FE3CF22498B}" srcOrd="9" destOrd="0" presId="urn:microsoft.com/office/officeart/2005/8/layout/hierarchy1"/>
    <dgm:cxn modelId="{A65E88E1-5700-4C32-B47A-828885F68FF2}" type="presParOf" srcId="{9EBC179C-C9CA-4866-8F23-7FE3CF22498B}" destId="{06824C15-2414-4751-97A8-9F622441C6FE}" srcOrd="0" destOrd="0" presId="urn:microsoft.com/office/officeart/2005/8/layout/hierarchy1"/>
    <dgm:cxn modelId="{CE50EB83-BBF3-404C-B7AC-17B58B452CE5}" type="presParOf" srcId="{06824C15-2414-4751-97A8-9F622441C6FE}" destId="{420A7B94-C53E-4C1D-A3B5-CD44110CC768}" srcOrd="0" destOrd="0" presId="urn:microsoft.com/office/officeart/2005/8/layout/hierarchy1"/>
    <dgm:cxn modelId="{7CEDC5B3-EB8C-4706-AFF0-03307443F04D}" type="presParOf" srcId="{06824C15-2414-4751-97A8-9F622441C6FE}" destId="{F8576872-C090-414C-90C3-4C998A504A17}" srcOrd="1" destOrd="0" presId="urn:microsoft.com/office/officeart/2005/8/layout/hierarchy1"/>
    <dgm:cxn modelId="{5E3C419D-207D-430B-AC3B-7F32FB9A8A2D}" type="presParOf" srcId="{9EBC179C-C9CA-4866-8F23-7FE3CF22498B}" destId="{FC1DCBB6-7C2D-4554-AF8B-825F58F9B7D0}" srcOrd="1" destOrd="0" presId="urn:microsoft.com/office/officeart/2005/8/layout/hierarchy1"/>
    <dgm:cxn modelId="{C3FB60FE-BF47-48C3-857F-3E320D939049}" type="presParOf" srcId="{FC1DCBB6-7C2D-4554-AF8B-825F58F9B7D0}" destId="{47181B94-CC62-4B52-84A0-92D0D4EF4E94}" srcOrd="0" destOrd="0" presId="urn:microsoft.com/office/officeart/2005/8/layout/hierarchy1"/>
    <dgm:cxn modelId="{905A52D7-346B-4E30-A988-EA6A86C7BC02}" type="presParOf" srcId="{FC1DCBB6-7C2D-4554-AF8B-825F58F9B7D0}" destId="{9ADD0F96-7449-4AAB-B0E2-0090C5B1C808}" srcOrd="1" destOrd="0" presId="urn:microsoft.com/office/officeart/2005/8/layout/hierarchy1"/>
    <dgm:cxn modelId="{5D59217B-702B-43CD-B748-045282757D67}" type="presParOf" srcId="{9ADD0F96-7449-4AAB-B0E2-0090C5B1C808}" destId="{5913E1A2-D5E1-4E01-A8E4-883710ABBF55}" srcOrd="0" destOrd="0" presId="urn:microsoft.com/office/officeart/2005/8/layout/hierarchy1"/>
    <dgm:cxn modelId="{A6D89592-3885-4F79-8E7E-75894BF97B27}" type="presParOf" srcId="{5913E1A2-D5E1-4E01-A8E4-883710ABBF55}" destId="{14A5E660-8942-4A85-9AFF-1DD3E57E2D32}" srcOrd="0" destOrd="0" presId="urn:microsoft.com/office/officeart/2005/8/layout/hierarchy1"/>
    <dgm:cxn modelId="{396A2FBF-1EEB-4995-A715-3F86E89F6AEB}" type="presParOf" srcId="{5913E1A2-D5E1-4E01-A8E4-883710ABBF55}" destId="{4B4FC0AB-1D4A-4EC7-9ED5-5E1FB48694D6}" srcOrd="1" destOrd="0" presId="urn:microsoft.com/office/officeart/2005/8/layout/hierarchy1"/>
    <dgm:cxn modelId="{2D6924F5-DCFB-4E5F-9D16-1945A458A4DF}" type="presParOf" srcId="{9ADD0F96-7449-4AAB-B0E2-0090C5B1C808}" destId="{CD5B08DA-668E-4816-B32E-3549C4611218}" srcOrd="1" destOrd="0" presId="urn:microsoft.com/office/officeart/2005/8/layout/hierarchy1"/>
    <dgm:cxn modelId="{089DB7EB-29BC-41F6-A283-833FECCDE1A9}" type="presParOf" srcId="{FC1DCBB6-7C2D-4554-AF8B-825F58F9B7D0}" destId="{B6EC5A02-9C90-4977-81AF-70A28B4304DB}" srcOrd="2" destOrd="0" presId="urn:microsoft.com/office/officeart/2005/8/layout/hierarchy1"/>
    <dgm:cxn modelId="{B5E30245-9872-44F1-9298-B4E5E0677F2E}" type="presParOf" srcId="{FC1DCBB6-7C2D-4554-AF8B-825F58F9B7D0}" destId="{26A44F04-BCDA-4040-9B2C-0BBC405E7EE1}" srcOrd="3" destOrd="0" presId="urn:microsoft.com/office/officeart/2005/8/layout/hierarchy1"/>
    <dgm:cxn modelId="{981E1C8A-E356-486B-B6E1-DBC40BABF849}" type="presParOf" srcId="{26A44F04-BCDA-4040-9B2C-0BBC405E7EE1}" destId="{54D0DFD1-3EC0-4D49-8028-A39D70FC92E7}" srcOrd="0" destOrd="0" presId="urn:microsoft.com/office/officeart/2005/8/layout/hierarchy1"/>
    <dgm:cxn modelId="{C25ED5D7-8FC4-41DD-9020-22D9CFA44D00}" type="presParOf" srcId="{54D0DFD1-3EC0-4D49-8028-A39D70FC92E7}" destId="{7DCA4AD7-5965-4131-B37A-6CF55805B2A6}" srcOrd="0" destOrd="0" presId="urn:microsoft.com/office/officeart/2005/8/layout/hierarchy1"/>
    <dgm:cxn modelId="{1F7CA6C3-A63D-4CB9-BBA8-03266FA85193}" type="presParOf" srcId="{54D0DFD1-3EC0-4D49-8028-A39D70FC92E7}" destId="{0AAEF66D-4153-4CF9-A24A-AB40ADDF1D48}" srcOrd="1" destOrd="0" presId="urn:microsoft.com/office/officeart/2005/8/layout/hierarchy1"/>
    <dgm:cxn modelId="{18D99AD6-C35E-4413-BBDF-6699F679821D}" type="presParOf" srcId="{26A44F04-BCDA-4040-9B2C-0BBC405E7EE1}" destId="{8E1C9A53-8356-4D74-A848-C1252A91B4B7}" srcOrd="1" destOrd="0" presId="urn:microsoft.com/office/officeart/2005/8/layout/hierarchy1"/>
  </dgm:cxnLst>
  <dgm:bg/>
  <dgm:whole/>
  <dgm:extLst>
    <a:ext uri="http://schemas.microsoft.com/office/drawing/2008/diagram">
      <dsp:dataModelExt xmlns:dsp="http://schemas.microsoft.com/office/drawing/2008/diagram" xmlns="" relId="rId10"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6EC5A02-9C90-4977-81AF-70A28B4304DB}">
      <dsp:nvSpPr>
        <dsp:cNvPr id="0" name=""/>
        <dsp:cNvSpPr/>
      </dsp:nvSpPr>
      <dsp:spPr>
        <a:xfrm>
          <a:off x="20536664" y="4450003"/>
          <a:ext cx="1011826" cy="481537"/>
        </a:xfrm>
        <a:custGeom>
          <a:avLst/>
          <a:gdLst/>
          <a:ahLst/>
          <a:cxnLst/>
          <a:rect l="0" t="0" r="0" b="0"/>
          <a:pathLst>
            <a:path>
              <a:moveTo>
                <a:pt x="0" y="0"/>
              </a:moveTo>
              <a:lnTo>
                <a:pt x="0" y="328153"/>
              </a:lnTo>
              <a:lnTo>
                <a:pt x="1011826" y="328153"/>
              </a:lnTo>
              <a:lnTo>
                <a:pt x="1011826"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181B94-CC62-4B52-84A0-92D0D4EF4E94}">
      <dsp:nvSpPr>
        <dsp:cNvPr id="0" name=""/>
        <dsp:cNvSpPr/>
      </dsp:nvSpPr>
      <dsp:spPr>
        <a:xfrm>
          <a:off x="19524837" y="4450003"/>
          <a:ext cx="1011826" cy="481537"/>
        </a:xfrm>
        <a:custGeom>
          <a:avLst/>
          <a:gdLst/>
          <a:ahLst/>
          <a:cxnLst/>
          <a:rect l="0" t="0" r="0" b="0"/>
          <a:pathLst>
            <a:path>
              <a:moveTo>
                <a:pt x="1011826" y="0"/>
              </a:moveTo>
              <a:lnTo>
                <a:pt x="1011826" y="328153"/>
              </a:lnTo>
              <a:lnTo>
                <a:pt x="0" y="328153"/>
              </a:lnTo>
              <a:lnTo>
                <a:pt x="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52E3A69-03BF-4F1A-ADC8-94C8DF879160}">
      <dsp:nvSpPr>
        <dsp:cNvPr id="0" name=""/>
        <dsp:cNvSpPr/>
      </dsp:nvSpPr>
      <dsp:spPr>
        <a:xfrm>
          <a:off x="11341027" y="2917086"/>
          <a:ext cx="9195637" cy="481537"/>
        </a:xfrm>
        <a:custGeom>
          <a:avLst/>
          <a:gdLst/>
          <a:ahLst/>
          <a:cxnLst/>
          <a:rect l="0" t="0" r="0" b="0"/>
          <a:pathLst>
            <a:path>
              <a:moveTo>
                <a:pt x="0" y="0"/>
              </a:moveTo>
              <a:lnTo>
                <a:pt x="0" y="328153"/>
              </a:lnTo>
              <a:lnTo>
                <a:pt x="9195637" y="328153"/>
              </a:lnTo>
              <a:lnTo>
                <a:pt x="9195637" y="4815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51DC32-39C5-4687-B182-32A96D1E83C0}">
      <dsp:nvSpPr>
        <dsp:cNvPr id="0" name=""/>
        <dsp:cNvSpPr/>
      </dsp:nvSpPr>
      <dsp:spPr>
        <a:xfrm>
          <a:off x="11341027" y="2917086"/>
          <a:ext cx="7171983" cy="481537"/>
        </a:xfrm>
        <a:custGeom>
          <a:avLst/>
          <a:gdLst/>
          <a:ahLst/>
          <a:cxnLst/>
          <a:rect l="0" t="0" r="0" b="0"/>
          <a:pathLst>
            <a:path>
              <a:moveTo>
                <a:pt x="0" y="0"/>
              </a:moveTo>
              <a:lnTo>
                <a:pt x="0" y="328153"/>
              </a:lnTo>
              <a:lnTo>
                <a:pt x="7171983" y="328153"/>
              </a:lnTo>
              <a:lnTo>
                <a:pt x="7171983" y="4815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C6DB67E-148D-424E-93A3-E344F7383554}">
      <dsp:nvSpPr>
        <dsp:cNvPr id="0" name=""/>
        <dsp:cNvSpPr/>
      </dsp:nvSpPr>
      <dsp:spPr>
        <a:xfrm>
          <a:off x="16271647" y="4450003"/>
          <a:ext cx="1229536" cy="481537"/>
        </a:xfrm>
        <a:custGeom>
          <a:avLst/>
          <a:gdLst/>
          <a:ahLst/>
          <a:cxnLst/>
          <a:rect l="0" t="0" r="0" b="0"/>
          <a:pathLst>
            <a:path>
              <a:moveTo>
                <a:pt x="0" y="0"/>
              </a:moveTo>
              <a:lnTo>
                <a:pt x="0" y="328153"/>
              </a:lnTo>
              <a:lnTo>
                <a:pt x="1229536" y="328153"/>
              </a:lnTo>
              <a:lnTo>
                <a:pt x="1229536"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305502-E5EB-4A64-9FF7-7327A9D6C43A}">
      <dsp:nvSpPr>
        <dsp:cNvPr id="0" name=""/>
        <dsp:cNvSpPr/>
      </dsp:nvSpPr>
      <dsp:spPr>
        <a:xfrm>
          <a:off x="15477531" y="4450003"/>
          <a:ext cx="794116" cy="481537"/>
        </a:xfrm>
        <a:custGeom>
          <a:avLst/>
          <a:gdLst/>
          <a:ahLst/>
          <a:cxnLst/>
          <a:rect l="0" t="0" r="0" b="0"/>
          <a:pathLst>
            <a:path>
              <a:moveTo>
                <a:pt x="794116" y="0"/>
              </a:moveTo>
              <a:lnTo>
                <a:pt x="794116" y="328153"/>
              </a:lnTo>
              <a:lnTo>
                <a:pt x="0" y="328153"/>
              </a:lnTo>
              <a:lnTo>
                <a:pt x="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E1E5005-78E9-4308-9602-C063FE0E28AA}">
      <dsp:nvSpPr>
        <dsp:cNvPr id="0" name=""/>
        <dsp:cNvSpPr/>
      </dsp:nvSpPr>
      <dsp:spPr>
        <a:xfrm>
          <a:off x="11341027" y="2917086"/>
          <a:ext cx="4930620" cy="481537"/>
        </a:xfrm>
        <a:custGeom>
          <a:avLst/>
          <a:gdLst/>
          <a:ahLst/>
          <a:cxnLst/>
          <a:rect l="0" t="0" r="0" b="0"/>
          <a:pathLst>
            <a:path>
              <a:moveTo>
                <a:pt x="0" y="0"/>
              </a:moveTo>
              <a:lnTo>
                <a:pt x="0" y="328153"/>
              </a:lnTo>
              <a:lnTo>
                <a:pt x="4930620" y="328153"/>
              </a:lnTo>
              <a:lnTo>
                <a:pt x="4930620" y="4815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7EAA3D-5DEB-496F-84DC-D2B3A8951C92}">
      <dsp:nvSpPr>
        <dsp:cNvPr id="0" name=""/>
        <dsp:cNvSpPr/>
      </dsp:nvSpPr>
      <dsp:spPr>
        <a:xfrm>
          <a:off x="10251087" y="4450003"/>
          <a:ext cx="3138680" cy="481537"/>
        </a:xfrm>
        <a:custGeom>
          <a:avLst/>
          <a:gdLst/>
          <a:ahLst/>
          <a:cxnLst/>
          <a:rect l="0" t="0" r="0" b="0"/>
          <a:pathLst>
            <a:path>
              <a:moveTo>
                <a:pt x="0" y="0"/>
              </a:moveTo>
              <a:lnTo>
                <a:pt x="0" y="328153"/>
              </a:lnTo>
              <a:lnTo>
                <a:pt x="3138680" y="328153"/>
              </a:lnTo>
              <a:lnTo>
                <a:pt x="313868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5DFECE-E964-4117-AA1D-2ADB8CB260E7}">
      <dsp:nvSpPr>
        <dsp:cNvPr id="0" name=""/>
        <dsp:cNvSpPr/>
      </dsp:nvSpPr>
      <dsp:spPr>
        <a:xfrm>
          <a:off x="10251087" y="4450003"/>
          <a:ext cx="999922" cy="481537"/>
        </a:xfrm>
        <a:custGeom>
          <a:avLst/>
          <a:gdLst/>
          <a:ahLst/>
          <a:cxnLst/>
          <a:rect l="0" t="0" r="0" b="0"/>
          <a:pathLst>
            <a:path>
              <a:moveTo>
                <a:pt x="0" y="0"/>
              </a:moveTo>
              <a:lnTo>
                <a:pt x="0" y="328153"/>
              </a:lnTo>
              <a:lnTo>
                <a:pt x="999922" y="328153"/>
              </a:lnTo>
              <a:lnTo>
                <a:pt x="999922"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DB7F746-72D6-47C0-86C7-EA1273C3B336}">
      <dsp:nvSpPr>
        <dsp:cNvPr id="0" name=""/>
        <dsp:cNvSpPr/>
      </dsp:nvSpPr>
      <dsp:spPr>
        <a:xfrm>
          <a:off x="9227356" y="4450003"/>
          <a:ext cx="1023731" cy="481537"/>
        </a:xfrm>
        <a:custGeom>
          <a:avLst/>
          <a:gdLst/>
          <a:ahLst/>
          <a:cxnLst/>
          <a:rect l="0" t="0" r="0" b="0"/>
          <a:pathLst>
            <a:path>
              <a:moveTo>
                <a:pt x="1023731" y="0"/>
              </a:moveTo>
              <a:lnTo>
                <a:pt x="1023731" y="328153"/>
              </a:lnTo>
              <a:lnTo>
                <a:pt x="0" y="328153"/>
              </a:lnTo>
              <a:lnTo>
                <a:pt x="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9B1A09-2A69-4F9B-BA44-263C43A77698}">
      <dsp:nvSpPr>
        <dsp:cNvPr id="0" name=""/>
        <dsp:cNvSpPr/>
      </dsp:nvSpPr>
      <dsp:spPr>
        <a:xfrm>
          <a:off x="7203702" y="5982920"/>
          <a:ext cx="3677134" cy="481537"/>
        </a:xfrm>
        <a:custGeom>
          <a:avLst/>
          <a:gdLst/>
          <a:ahLst/>
          <a:cxnLst/>
          <a:rect l="0" t="0" r="0" b="0"/>
          <a:pathLst>
            <a:path>
              <a:moveTo>
                <a:pt x="0" y="0"/>
              </a:moveTo>
              <a:lnTo>
                <a:pt x="0" y="328153"/>
              </a:lnTo>
              <a:lnTo>
                <a:pt x="3677134" y="328153"/>
              </a:lnTo>
              <a:lnTo>
                <a:pt x="3677134"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C5514C-81B2-41FF-88C1-9B85D2183E11}">
      <dsp:nvSpPr>
        <dsp:cNvPr id="0" name=""/>
        <dsp:cNvSpPr/>
      </dsp:nvSpPr>
      <dsp:spPr>
        <a:xfrm>
          <a:off x="7203702" y="5982920"/>
          <a:ext cx="1312155" cy="481537"/>
        </a:xfrm>
        <a:custGeom>
          <a:avLst/>
          <a:gdLst/>
          <a:ahLst/>
          <a:cxnLst/>
          <a:rect l="0" t="0" r="0" b="0"/>
          <a:pathLst>
            <a:path>
              <a:moveTo>
                <a:pt x="0" y="0"/>
              </a:moveTo>
              <a:lnTo>
                <a:pt x="0" y="328153"/>
              </a:lnTo>
              <a:lnTo>
                <a:pt x="1312155" y="328153"/>
              </a:lnTo>
              <a:lnTo>
                <a:pt x="1312155"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57F553-BD70-41D3-8042-AE7CCCF2CEB8}">
      <dsp:nvSpPr>
        <dsp:cNvPr id="0" name=""/>
        <dsp:cNvSpPr/>
      </dsp:nvSpPr>
      <dsp:spPr>
        <a:xfrm>
          <a:off x="6357876" y="5982920"/>
          <a:ext cx="845826" cy="481537"/>
        </a:xfrm>
        <a:custGeom>
          <a:avLst/>
          <a:gdLst/>
          <a:ahLst/>
          <a:cxnLst/>
          <a:rect l="0" t="0" r="0" b="0"/>
          <a:pathLst>
            <a:path>
              <a:moveTo>
                <a:pt x="845826" y="0"/>
              </a:moveTo>
              <a:lnTo>
                <a:pt x="845826" y="328153"/>
              </a:lnTo>
              <a:lnTo>
                <a:pt x="0" y="328153"/>
              </a:lnTo>
              <a:lnTo>
                <a:pt x="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4FBFDBF-0C46-47DE-BD60-AEC4414781C1}">
      <dsp:nvSpPr>
        <dsp:cNvPr id="0" name=""/>
        <dsp:cNvSpPr/>
      </dsp:nvSpPr>
      <dsp:spPr>
        <a:xfrm>
          <a:off x="7203702" y="4450003"/>
          <a:ext cx="3047384" cy="481537"/>
        </a:xfrm>
        <a:custGeom>
          <a:avLst/>
          <a:gdLst/>
          <a:ahLst/>
          <a:cxnLst/>
          <a:rect l="0" t="0" r="0" b="0"/>
          <a:pathLst>
            <a:path>
              <a:moveTo>
                <a:pt x="3047384" y="0"/>
              </a:moveTo>
              <a:lnTo>
                <a:pt x="3047384" y="328153"/>
              </a:lnTo>
              <a:lnTo>
                <a:pt x="0" y="328153"/>
              </a:lnTo>
              <a:lnTo>
                <a:pt x="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5193A9-92DE-49FE-B609-A12D917BEBF7}">
      <dsp:nvSpPr>
        <dsp:cNvPr id="0" name=""/>
        <dsp:cNvSpPr/>
      </dsp:nvSpPr>
      <dsp:spPr>
        <a:xfrm>
          <a:off x="10251087" y="2917086"/>
          <a:ext cx="1089939" cy="481537"/>
        </a:xfrm>
        <a:custGeom>
          <a:avLst/>
          <a:gdLst/>
          <a:ahLst/>
          <a:cxnLst/>
          <a:rect l="0" t="0" r="0" b="0"/>
          <a:pathLst>
            <a:path>
              <a:moveTo>
                <a:pt x="1089939" y="0"/>
              </a:moveTo>
              <a:lnTo>
                <a:pt x="1089939" y="328153"/>
              </a:lnTo>
              <a:lnTo>
                <a:pt x="0" y="328153"/>
              </a:lnTo>
              <a:lnTo>
                <a:pt x="0" y="4815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80C638-3DDF-4BE0-9EAD-5158A2253014}">
      <dsp:nvSpPr>
        <dsp:cNvPr id="0" name=""/>
        <dsp:cNvSpPr/>
      </dsp:nvSpPr>
      <dsp:spPr>
        <a:xfrm>
          <a:off x="3370686" y="4450003"/>
          <a:ext cx="1144366" cy="481537"/>
        </a:xfrm>
        <a:custGeom>
          <a:avLst/>
          <a:gdLst/>
          <a:ahLst/>
          <a:cxnLst/>
          <a:rect l="0" t="0" r="0" b="0"/>
          <a:pathLst>
            <a:path>
              <a:moveTo>
                <a:pt x="0" y="0"/>
              </a:moveTo>
              <a:lnTo>
                <a:pt x="0" y="328153"/>
              </a:lnTo>
              <a:lnTo>
                <a:pt x="1144366" y="328153"/>
              </a:lnTo>
              <a:lnTo>
                <a:pt x="1144366"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79C9A6-4003-44FE-9175-6EB7318A561B}">
      <dsp:nvSpPr>
        <dsp:cNvPr id="0" name=""/>
        <dsp:cNvSpPr/>
      </dsp:nvSpPr>
      <dsp:spPr>
        <a:xfrm>
          <a:off x="3876599" y="7515838"/>
          <a:ext cx="1011826" cy="481537"/>
        </a:xfrm>
        <a:custGeom>
          <a:avLst/>
          <a:gdLst/>
          <a:ahLst/>
          <a:cxnLst/>
          <a:rect l="0" t="0" r="0" b="0"/>
          <a:pathLst>
            <a:path>
              <a:moveTo>
                <a:pt x="0" y="0"/>
              </a:moveTo>
              <a:lnTo>
                <a:pt x="0" y="328153"/>
              </a:lnTo>
              <a:lnTo>
                <a:pt x="1011826" y="328153"/>
              </a:lnTo>
              <a:lnTo>
                <a:pt x="1011826"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9E45AAA-A7DD-4542-8584-C6C11BEAE030}">
      <dsp:nvSpPr>
        <dsp:cNvPr id="0" name=""/>
        <dsp:cNvSpPr/>
      </dsp:nvSpPr>
      <dsp:spPr>
        <a:xfrm>
          <a:off x="2864773" y="7515838"/>
          <a:ext cx="1011826" cy="481537"/>
        </a:xfrm>
        <a:custGeom>
          <a:avLst/>
          <a:gdLst/>
          <a:ahLst/>
          <a:cxnLst/>
          <a:rect l="0" t="0" r="0" b="0"/>
          <a:pathLst>
            <a:path>
              <a:moveTo>
                <a:pt x="1011826" y="0"/>
              </a:moveTo>
              <a:lnTo>
                <a:pt x="1011826" y="328153"/>
              </a:lnTo>
              <a:lnTo>
                <a:pt x="0" y="328153"/>
              </a:lnTo>
              <a:lnTo>
                <a:pt x="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6FFFA54-8084-4611-B2A0-277ECD9CE003}">
      <dsp:nvSpPr>
        <dsp:cNvPr id="0" name=""/>
        <dsp:cNvSpPr/>
      </dsp:nvSpPr>
      <dsp:spPr>
        <a:xfrm>
          <a:off x="2358859" y="5982920"/>
          <a:ext cx="1517740" cy="481537"/>
        </a:xfrm>
        <a:custGeom>
          <a:avLst/>
          <a:gdLst/>
          <a:ahLst/>
          <a:cxnLst/>
          <a:rect l="0" t="0" r="0" b="0"/>
          <a:pathLst>
            <a:path>
              <a:moveTo>
                <a:pt x="0" y="0"/>
              </a:moveTo>
              <a:lnTo>
                <a:pt x="0" y="328153"/>
              </a:lnTo>
              <a:lnTo>
                <a:pt x="1517740" y="328153"/>
              </a:lnTo>
              <a:lnTo>
                <a:pt x="151774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B69419-E94D-4224-B49C-4D15C78332B7}">
      <dsp:nvSpPr>
        <dsp:cNvPr id="0" name=""/>
        <dsp:cNvSpPr/>
      </dsp:nvSpPr>
      <dsp:spPr>
        <a:xfrm>
          <a:off x="795399" y="7515838"/>
          <a:ext cx="91440" cy="481537"/>
        </a:xfrm>
        <a:custGeom>
          <a:avLst/>
          <a:gdLst/>
          <a:ahLst/>
          <a:cxnLst/>
          <a:rect l="0" t="0" r="0" b="0"/>
          <a:pathLst>
            <a:path>
              <a:moveTo>
                <a:pt x="45720" y="0"/>
              </a:moveTo>
              <a:lnTo>
                <a:pt x="4572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8E6A9C-8B80-4535-9216-EF68DBE019DD}">
      <dsp:nvSpPr>
        <dsp:cNvPr id="0" name=""/>
        <dsp:cNvSpPr/>
      </dsp:nvSpPr>
      <dsp:spPr>
        <a:xfrm>
          <a:off x="841119" y="5982920"/>
          <a:ext cx="1517740" cy="481537"/>
        </a:xfrm>
        <a:custGeom>
          <a:avLst/>
          <a:gdLst/>
          <a:ahLst/>
          <a:cxnLst/>
          <a:rect l="0" t="0" r="0" b="0"/>
          <a:pathLst>
            <a:path>
              <a:moveTo>
                <a:pt x="1517740" y="0"/>
              </a:moveTo>
              <a:lnTo>
                <a:pt x="1517740" y="328153"/>
              </a:lnTo>
              <a:lnTo>
                <a:pt x="0" y="328153"/>
              </a:lnTo>
              <a:lnTo>
                <a:pt x="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B3A94A-C043-4FA7-BC4B-4B0DF8C4A271}">
      <dsp:nvSpPr>
        <dsp:cNvPr id="0" name=""/>
        <dsp:cNvSpPr/>
      </dsp:nvSpPr>
      <dsp:spPr>
        <a:xfrm>
          <a:off x="2358859" y="4450003"/>
          <a:ext cx="1011826" cy="481537"/>
        </a:xfrm>
        <a:custGeom>
          <a:avLst/>
          <a:gdLst/>
          <a:ahLst/>
          <a:cxnLst/>
          <a:rect l="0" t="0" r="0" b="0"/>
          <a:pathLst>
            <a:path>
              <a:moveTo>
                <a:pt x="1011826" y="0"/>
              </a:moveTo>
              <a:lnTo>
                <a:pt x="1011826" y="328153"/>
              </a:lnTo>
              <a:lnTo>
                <a:pt x="0" y="328153"/>
              </a:lnTo>
              <a:lnTo>
                <a:pt x="0" y="4815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2E7B9DB-EA83-44E2-A040-43ABB2A042EC}">
      <dsp:nvSpPr>
        <dsp:cNvPr id="0" name=""/>
        <dsp:cNvSpPr/>
      </dsp:nvSpPr>
      <dsp:spPr>
        <a:xfrm>
          <a:off x="3370686" y="2917086"/>
          <a:ext cx="7970340" cy="481537"/>
        </a:xfrm>
        <a:custGeom>
          <a:avLst/>
          <a:gdLst/>
          <a:ahLst/>
          <a:cxnLst/>
          <a:rect l="0" t="0" r="0" b="0"/>
          <a:pathLst>
            <a:path>
              <a:moveTo>
                <a:pt x="7970340" y="0"/>
              </a:moveTo>
              <a:lnTo>
                <a:pt x="7970340" y="328153"/>
              </a:lnTo>
              <a:lnTo>
                <a:pt x="0" y="328153"/>
              </a:lnTo>
              <a:lnTo>
                <a:pt x="0" y="4815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430234-468E-4B17-971B-6CCA1F58DF5E}">
      <dsp:nvSpPr>
        <dsp:cNvPr id="0" name=""/>
        <dsp:cNvSpPr/>
      </dsp:nvSpPr>
      <dsp:spPr>
        <a:xfrm>
          <a:off x="10513169" y="1865706"/>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ED386EB-96ED-4B78-8D90-AC4A2ADCAE09}">
      <dsp:nvSpPr>
        <dsp:cNvPr id="0" name=""/>
        <dsp:cNvSpPr/>
      </dsp:nvSpPr>
      <dsp:spPr>
        <a:xfrm>
          <a:off x="10697137" y="2040476"/>
          <a:ext cx="1655716" cy="1051379"/>
        </a:xfrm>
        <a:prstGeom prst="roundRect">
          <a:avLst>
            <a:gd name="adj" fmla="val 10000"/>
          </a:avLst>
        </a:prstGeom>
        <a:gradFill rotWithShape="1">
          <a:gsLst>
            <a:gs pos="0">
              <a:schemeClr val="accent1">
                <a:tint val="50000"/>
                <a:satMod val="300000"/>
              </a:schemeClr>
            </a:gs>
            <a:gs pos="35000">
              <a:schemeClr val="accent1">
                <a:tint val="37000"/>
                <a:satMod val="300000"/>
              </a:schemeClr>
            </a:gs>
            <a:gs pos="100000">
              <a:schemeClr val="accent1">
                <a:tint val="15000"/>
                <a:satMod val="350000"/>
              </a:schemeClr>
            </a:gs>
          </a:gsLst>
          <a:lin ang="16200000" scaled="1"/>
        </a:gradFill>
        <a:ln w="9525" cap="flat" cmpd="sng" algn="ctr">
          <a:solidFill>
            <a:schemeClr val="accent1">
              <a:shade val="95000"/>
              <a:satMod val="105000"/>
            </a:schemeClr>
          </a:solidFill>
          <a:prstDash val="solid"/>
        </a:ln>
        <a:effectLst>
          <a:outerShdw blurRad="40000" dist="20000" dir="5400000" rotWithShape="0">
            <a:srgbClr val="000000">
              <a:alpha val="38000"/>
            </a:srgbClr>
          </a:outerShdw>
        </a:effectLst>
      </dsp:spPr>
      <dsp:style>
        <a:lnRef idx="1">
          <a:schemeClr val="accent1"/>
        </a:lnRef>
        <a:fillRef idx="2">
          <a:schemeClr val="accent1"/>
        </a:fillRef>
        <a:effectRef idx="1">
          <a:schemeClr val="accent1"/>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b="1" kern="1200" dirty="0" smtClean="0"/>
            <a:t>Managing Director</a:t>
          </a:r>
          <a:endParaRPr lang="en-PH" sz="2100" b="1" kern="1200" dirty="0"/>
        </a:p>
      </dsp:txBody>
      <dsp:txXfrm>
        <a:off x="10697137" y="2040476"/>
        <a:ext cx="1655716" cy="1051379"/>
      </dsp:txXfrm>
    </dsp:sp>
    <dsp:sp modelId="{52556496-AC0B-405D-B059-FCFEA84D282D}">
      <dsp:nvSpPr>
        <dsp:cNvPr id="0" name=""/>
        <dsp:cNvSpPr/>
      </dsp:nvSpPr>
      <dsp:spPr>
        <a:xfrm>
          <a:off x="2542828" y="3398623"/>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ED37592-E79E-48B2-9246-FFC7BCDCE853}">
      <dsp:nvSpPr>
        <dsp:cNvPr id="0" name=""/>
        <dsp:cNvSpPr/>
      </dsp:nvSpPr>
      <dsp:spPr>
        <a:xfrm>
          <a:off x="2726796" y="3573393"/>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General Manager</a:t>
          </a:r>
          <a:endParaRPr lang="en-PH" sz="1700" kern="1200" dirty="0"/>
        </a:p>
      </dsp:txBody>
      <dsp:txXfrm>
        <a:off x="2726796" y="3573393"/>
        <a:ext cx="1655716" cy="1051379"/>
      </dsp:txXfrm>
    </dsp:sp>
    <dsp:sp modelId="{A93D56FF-717B-4833-A5AC-A3D06DA35576}">
      <dsp:nvSpPr>
        <dsp:cNvPr id="0" name=""/>
        <dsp:cNvSpPr/>
      </dsp:nvSpPr>
      <dsp:spPr>
        <a:xfrm>
          <a:off x="1398461" y="4931541"/>
          <a:ext cx="192079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53EB630-C137-4DC1-AD06-43820BF24716}">
      <dsp:nvSpPr>
        <dsp:cNvPr id="0" name=""/>
        <dsp:cNvSpPr/>
      </dsp:nvSpPr>
      <dsp:spPr>
        <a:xfrm>
          <a:off x="1582429" y="5106311"/>
          <a:ext cx="192079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Production Head </a:t>
          </a:r>
        </a:p>
        <a:p>
          <a:pPr lvl="0" algn="ctr" defTabSz="889000">
            <a:lnSpc>
              <a:spcPct val="90000"/>
            </a:lnSpc>
            <a:spcBef>
              <a:spcPct val="0"/>
            </a:spcBef>
            <a:spcAft>
              <a:spcPct val="35000"/>
            </a:spcAft>
          </a:pPr>
          <a:r>
            <a:rPr lang="en-US" sz="2100" kern="1200" dirty="0" smtClean="0"/>
            <a:t>Cooler /Geyser</a:t>
          </a:r>
          <a:endParaRPr lang="en-PH" sz="2100" kern="1200" dirty="0"/>
        </a:p>
      </dsp:txBody>
      <dsp:txXfrm>
        <a:off x="1582429" y="5106311"/>
        <a:ext cx="1920796" cy="1051379"/>
      </dsp:txXfrm>
    </dsp:sp>
    <dsp:sp modelId="{6DC450DF-A993-4125-BB96-B96FE26B1F4F}">
      <dsp:nvSpPr>
        <dsp:cNvPr id="0" name=""/>
        <dsp:cNvSpPr/>
      </dsp:nvSpPr>
      <dsp:spPr>
        <a:xfrm>
          <a:off x="13261" y="6464458"/>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39B07F5-DBF1-45C9-8C83-5126B54FE0EC}">
      <dsp:nvSpPr>
        <dsp:cNvPr id="0" name=""/>
        <dsp:cNvSpPr/>
      </dsp:nvSpPr>
      <dsp:spPr>
        <a:xfrm>
          <a:off x="197230" y="6639228"/>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Production Supervisor</a:t>
          </a:r>
          <a:endParaRPr lang="en-US" sz="1700" kern="1200" dirty="0"/>
        </a:p>
      </dsp:txBody>
      <dsp:txXfrm>
        <a:off x="197230" y="6639228"/>
        <a:ext cx="1655716" cy="1051379"/>
      </dsp:txXfrm>
    </dsp:sp>
    <dsp:sp modelId="{D46513A9-E95A-4BE5-9969-5EACCA1AD510}">
      <dsp:nvSpPr>
        <dsp:cNvPr id="0" name=""/>
        <dsp:cNvSpPr/>
      </dsp:nvSpPr>
      <dsp:spPr>
        <a:xfrm>
          <a:off x="13261" y="7997375"/>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47CE895-BEED-445A-9FD0-192E5251BF1A}">
      <dsp:nvSpPr>
        <dsp:cNvPr id="0" name=""/>
        <dsp:cNvSpPr/>
      </dsp:nvSpPr>
      <dsp:spPr>
        <a:xfrm>
          <a:off x="197230" y="8172145"/>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Production Team</a:t>
          </a:r>
          <a:endParaRPr lang="en-US" sz="1700" kern="1200" dirty="0"/>
        </a:p>
      </dsp:txBody>
      <dsp:txXfrm>
        <a:off x="197230" y="8172145"/>
        <a:ext cx="1655716" cy="1051379"/>
      </dsp:txXfrm>
    </dsp:sp>
    <dsp:sp modelId="{D724B9ED-185C-45FE-B565-A194673448E8}">
      <dsp:nvSpPr>
        <dsp:cNvPr id="0" name=""/>
        <dsp:cNvSpPr/>
      </dsp:nvSpPr>
      <dsp:spPr>
        <a:xfrm>
          <a:off x="3048741" y="6464458"/>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A80761D9-B148-449C-B8A1-E617F57E3004}">
      <dsp:nvSpPr>
        <dsp:cNvPr id="0" name=""/>
        <dsp:cNvSpPr/>
      </dsp:nvSpPr>
      <dsp:spPr>
        <a:xfrm>
          <a:off x="3232710" y="6639228"/>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PH" sz="1700" kern="1200" dirty="0" smtClean="0"/>
            <a:t>QC Head</a:t>
          </a:r>
          <a:endParaRPr lang="en-PH" sz="1700" kern="1200" dirty="0"/>
        </a:p>
      </dsp:txBody>
      <dsp:txXfrm>
        <a:off x="3232710" y="6639228"/>
        <a:ext cx="1655716" cy="1051379"/>
      </dsp:txXfrm>
    </dsp:sp>
    <dsp:sp modelId="{07B78E58-7C7A-4C1A-A2D3-C91B88A885B8}">
      <dsp:nvSpPr>
        <dsp:cNvPr id="0" name=""/>
        <dsp:cNvSpPr/>
      </dsp:nvSpPr>
      <dsp:spPr>
        <a:xfrm>
          <a:off x="2036914" y="7997375"/>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38ADB1F-1A62-4C26-BDDB-C31DA8269DA5}">
      <dsp:nvSpPr>
        <dsp:cNvPr id="0" name=""/>
        <dsp:cNvSpPr/>
      </dsp:nvSpPr>
      <dsp:spPr>
        <a:xfrm>
          <a:off x="2220883" y="8172145"/>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Asst QC Manager 1</a:t>
          </a:r>
          <a:endParaRPr lang="en-PH" sz="1700" kern="1200" dirty="0"/>
        </a:p>
      </dsp:txBody>
      <dsp:txXfrm>
        <a:off x="2220883" y="8172145"/>
        <a:ext cx="1655716" cy="1051379"/>
      </dsp:txXfrm>
    </dsp:sp>
    <dsp:sp modelId="{846992A2-5A4B-4598-A928-CA39199DE288}">
      <dsp:nvSpPr>
        <dsp:cNvPr id="0" name=""/>
        <dsp:cNvSpPr/>
      </dsp:nvSpPr>
      <dsp:spPr>
        <a:xfrm>
          <a:off x="4060568" y="7997375"/>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C527DD6-7B75-442D-8A4B-E02FE41B15CF}">
      <dsp:nvSpPr>
        <dsp:cNvPr id="0" name=""/>
        <dsp:cNvSpPr/>
      </dsp:nvSpPr>
      <dsp:spPr>
        <a:xfrm>
          <a:off x="4244536" y="8172145"/>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Asst QC Manager 2</a:t>
          </a:r>
          <a:endParaRPr lang="en-US" sz="1700" kern="1200" dirty="0"/>
        </a:p>
      </dsp:txBody>
      <dsp:txXfrm>
        <a:off x="4244536" y="8172145"/>
        <a:ext cx="1655716" cy="1051379"/>
      </dsp:txXfrm>
    </dsp:sp>
    <dsp:sp modelId="{B6CF5A1F-600D-49C8-A384-6861C3076B95}">
      <dsp:nvSpPr>
        <dsp:cNvPr id="0" name=""/>
        <dsp:cNvSpPr/>
      </dsp:nvSpPr>
      <dsp:spPr>
        <a:xfrm>
          <a:off x="3687194" y="4931541"/>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ED50140-A59C-4C4B-835C-5A0C78562925}">
      <dsp:nvSpPr>
        <dsp:cNvPr id="0" name=""/>
        <dsp:cNvSpPr/>
      </dsp:nvSpPr>
      <dsp:spPr>
        <a:xfrm>
          <a:off x="3871163" y="5106311"/>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OEM Sales</a:t>
          </a:r>
          <a:endParaRPr lang="en-US" sz="1700" kern="1200" dirty="0"/>
        </a:p>
      </dsp:txBody>
      <dsp:txXfrm>
        <a:off x="3871163" y="5106311"/>
        <a:ext cx="1655716" cy="1051379"/>
      </dsp:txXfrm>
    </dsp:sp>
    <dsp:sp modelId="{F6D6B1A7-9136-4ED6-BD87-798DB85736B2}">
      <dsp:nvSpPr>
        <dsp:cNvPr id="0" name=""/>
        <dsp:cNvSpPr/>
      </dsp:nvSpPr>
      <dsp:spPr>
        <a:xfrm>
          <a:off x="9423229" y="3398623"/>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0DB6A6C-7CD8-4814-9AEE-172D92FF9EE0}">
      <dsp:nvSpPr>
        <dsp:cNvPr id="0" name=""/>
        <dsp:cNvSpPr/>
      </dsp:nvSpPr>
      <dsp:spPr>
        <a:xfrm>
          <a:off x="9607197" y="3573393"/>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Admin Head</a:t>
          </a:r>
          <a:endParaRPr lang="en-PH" sz="1700" kern="1200" dirty="0"/>
        </a:p>
      </dsp:txBody>
      <dsp:txXfrm>
        <a:off x="9607197" y="3573393"/>
        <a:ext cx="1655716" cy="1051379"/>
      </dsp:txXfrm>
    </dsp:sp>
    <dsp:sp modelId="{3A8A416C-9EB8-47E8-A3EA-BC03B15FFCFA}">
      <dsp:nvSpPr>
        <dsp:cNvPr id="0" name=""/>
        <dsp:cNvSpPr/>
      </dsp:nvSpPr>
      <dsp:spPr>
        <a:xfrm>
          <a:off x="6375844" y="4931541"/>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8A297060-5374-43EE-AE39-198C178F644B}">
      <dsp:nvSpPr>
        <dsp:cNvPr id="0" name=""/>
        <dsp:cNvSpPr/>
      </dsp:nvSpPr>
      <dsp:spPr>
        <a:xfrm>
          <a:off x="6559813" y="5106311"/>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Logistics </a:t>
          </a:r>
          <a:endParaRPr lang="en-PH" sz="1700" kern="1200" dirty="0"/>
        </a:p>
      </dsp:txBody>
      <dsp:txXfrm>
        <a:off x="6559813" y="5106311"/>
        <a:ext cx="1655716" cy="1051379"/>
      </dsp:txXfrm>
    </dsp:sp>
    <dsp:sp modelId="{55EFE616-27F1-46FE-BA1D-ECB0C555BC6C}">
      <dsp:nvSpPr>
        <dsp:cNvPr id="0" name=""/>
        <dsp:cNvSpPr/>
      </dsp:nvSpPr>
      <dsp:spPr>
        <a:xfrm>
          <a:off x="5530018" y="6464458"/>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5580308-CD1D-4DEB-B16A-8DD632FA382B}">
      <dsp:nvSpPr>
        <dsp:cNvPr id="0" name=""/>
        <dsp:cNvSpPr/>
      </dsp:nvSpPr>
      <dsp:spPr>
        <a:xfrm>
          <a:off x="5713986" y="6639228"/>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PH" sz="1700" kern="1200" dirty="0" smtClean="0"/>
            <a:t>Admin Executive </a:t>
          </a:r>
          <a:endParaRPr lang="en-PH" sz="1700" kern="1200" dirty="0"/>
        </a:p>
      </dsp:txBody>
      <dsp:txXfrm>
        <a:off x="5713986" y="6639228"/>
        <a:ext cx="1655716" cy="1051379"/>
      </dsp:txXfrm>
    </dsp:sp>
    <dsp:sp modelId="{E0DED81A-2CE6-4F0B-AD1C-AF5EC1A4C5AB}">
      <dsp:nvSpPr>
        <dsp:cNvPr id="0" name=""/>
        <dsp:cNvSpPr/>
      </dsp:nvSpPr>
      <dsp:spPr>
        <a:xfrm>
          <a:off x="7687999" y="6464458"/>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231F3920-FE3D-44C8-BF32-04031FD25AF2}">
      <dsp:nvSpPr>
        <dsp:cNvPr id="0" name=""/>
        <dsp:cNvSpPr/>
      </dsp:nvSpPr>
      <dsp:spPr>
        <a:xfrm>
          <a:off x="7871968" y="6639228"/>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Accounts Executive </a:t>
          </a:r>
          <a:endParaRPr lang="en-US" sz="1700" kern="1200" dirty="0"/>
        </a:p>
      </dsp:txBody>
      <dsp:txXfrm>
        <a:off x="7871968" y="6639228"/>
        <a:ext cx="1655716" cy="1051379"/>
      </dsp:txXfrm>
    </dsp:sp>
    <dsp:sp modelId="{4553A994-2FE0-4987-AF81-F8BE31A4E110}">
      <dsp:nvSpPr>
        <dsp:cNvPr id="0" name=""/>
        <dsp:cNvSpPr/>
      </dsp:nvSpPr>
      <dsp:spPr>
        <a:xfrm>
          <a:off x="10052979" y="6464458"/>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742D3ED7-F20A-4C5F-91A5-B6726EF87736}">
      <dsp:nvSpPr>
        <dsp:cNvPr id="0" name=""/>
        <dsp:cNvSpPr/>
      </dsp:nvSpPr>
      <dsp:spPr>
        <a:xfrm>
          <a:off x="10236947" y="6639228"/>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Dispatch </a:t>
          </a:r>
          <a:endParaRPr lang="en-PH" sz="1700" kern="1200" dirty="0"/>
        </a:p>
      </dsp:txBody>
      <dsp:txXfrm>
        <a:off x="10236947" y="6639228"/>
        <a:ext cx="1655716" cy="1051379"/>
      </dsp:txXfrm>
    </dsp:sp>
    <dsp:sp modelId="{ACF421D9-F037-4812-AC5E-273753A02332}">
      <dsp:nvSpPr>
        <dsp:cNvPr id="0" name=""/>
        <dsp:cNvSpPr/>
      </dsp:nvSpPr>
      <dsp:spPr>
        <a:xfrm>
          <a:off x="8399498" y="4931541"/>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9FA3A8EA-F438-4A08-BA96-90D8D1DA155F}">
      <dsp:nvSpPr>
        <dsp:cNvPr id="0" name=""/>
        <dsp:cNvSpPr/>
      </dsp:nvSpPr>
      <dsp:spPr>
        <a:xfrm>
          <a:off x="8583466" y="5106311"/>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Purchase  dept</a:t>
          </a:r>
          <a:endParaRPr lang="en-PH" sz="1700" kern="1200" dirty="0"/>
        </a:p>
      </dsp:txBody>
      <dsp:txXfrm>
        <a:off x="8583466" y="5106311"/>
        <a:ext cx="1655716" cy="1051379"/>
      </dsp:txXfrm>
    </dsp:sp>
    <dsp:sp modelId="{45A23F27-ABDA-411D-9C0B-021D7026E462}">
      <dsp:nvSpPr>
        <dsp:cNvPr id="0" name=""/>
        <dsp:cNvSpPr/>
      </dsp:nvSpPr>
      <dsp:spPr>
        <a:xfrm>
          <a:off x="10423151" y="4931541"/>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392303AF-436D-483A-AF49-37DCFF422DF8}">
      <dsp:nvSpPr>
        <dsp:cNvPr id="0" name=""/>
        <dsp:cNvSpPr/>
      </dsp:nvSpPr>
      <dsp:spPr>
        <a:xfrm>
          <a:off x="10607119" y="5106311"/>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err="1" smtClean="0"/>
            <a:t>Molding</a:t>
          </a:r>
          <a:r>
            <a:rPr lang="en-IN" sz="1700" kern="1200" dirty="0" smtClean="0"/>
            <a:t> /Motor Production</a:t>
          </a:r>
          <a:endParaRPr lang="en-US" sz="1700" kern="1200" dirty="0"/>
        </a:p>
      </dsp:txBody>
      <dsp:txXfrm>
        <a:off x="10607119" y="5106311"/>
        <a:ext cx="1655716" cy="1051379"/>
      </dsp:txXfrm>
    </dsp:sp>
    <dsp:sp modelId="{9727E6EF-DFAA-4A86-AB75-40D2D9065235}">
      <dsp:nvSpPr>
        <dsp:cNvPr id="0" name=""/>
        <dsp:cNvSpPr/>
      </dsp:nvSpPr>
      <dsp:spPr>
        <a:xfrm>
          <a:off x="12561910" y="4931541"/>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13350234-097B-48A1-9DC4-67EFB65BED14}">
      <dsp:nvSpPr>
        <dsp:cNvPr id="0" name=""/>
        <dsp:cNvSpPr/>
      </dsp:nvSpPr>
      <dsp:spPr>
        <a:xfrm>
          <a:off x="12745878" y="5106311"/>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Security Head</a:t>
          </a:r>
          <a:endParaRPr lang="en-US" sz="1700" kern="1200" dirty="0"/>
        </a:p>
      </dsp:txBody>
      <dsp:txXfrm>
        <a:off x="12745878" y="5106311"/>
        <a:ext cx="1655716" cy="1051379"/>
      </dsp:txXfrm>
    </dsp:sp>
    <dsp:sp modelId="{0BADBF21-B2DE-4905-A928-1A220823BF76}">
      <dsp:nvSpPr>
        <dsp:cNvPr id="0" name=""/>
        <dsp:cNvSpPr/>
      </dsp:nvSpPr>
      <dsp:spPr>
        <a:xfrm>
          <a:off x="15443789" y="3398623"/>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F36635E-DF54-48FF-AB5B-FEFE0FA38126}">
      <dsp:nvSpPr>
        <dsp:cNvPr id="0" name=""/>
        <dsp:cNvSpPr/>
      </dsp:nvSpPr>
      <dsp:spPr>
        <a:xfrm>
          <a:off x="15627757" y="3573393"/>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Finance /System Administrator Manager</a:t>
          </a:r>
          <a:endParaRPr lang="en-US" sz="1700" kern="1200" dirty="0" smtClean="0"/>
        </a:p>
      </dsp:txBody>
      <dsp:txXfrm>
        <a:off x="15627757" y="3573393"/>
        <a:ext cx="1655716" cy="1051379"/>
      </dsp:txXfrm>
    </dsp:sp>
    <dsp:sp modelId="{3D033A0A-37D9-4118-B528-D4C316C15D61}">
      <dsp:nvSpPr>
        <dsp:cNvPr id="0" name=""/>
        <dsp:cNvSpPr/>
      </dsp:nvSpPr>
      <dsp:spPr>
        <a:xfrm>
          <a:off x="14649672" y="4931541"/>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D07D394-2294-4119-9D33-BAED8634E0EC}">
      <dsp:nvSpPr>
        <dsp:cNvPr id="0" name=""/>
        <dsp:cNvSpPr/>
      </dsp:nvSpPr>
      <dsp:spPr>
        <a:xfrm>
          <a:off x="14833641" y="5106311"/>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Account Dept</a:t>
          </a:r>
          <a:endParaRPr lang="en-US" sz="1700" kern="1200" dirty="0"/>
        </a:p>
      </dsp:txBody>
      <dsp:txXfrm>
        <a:off x="14833641" y="5106311"/>
        <a:ext cx="1655716" cy="1051379"/>
      </dsp:txXfrm>
    </dsp:sp>
    <dsp:sp modelId="{BE4919FB-33A7-452F-B247-4F37DCA77079}">
      <dsp:nvSpPr>
        <dsp:cNvPr id="0" name=""/>
        <dsp:cNvSpPr/>
      </dsp:nvSpPr>
      <dsp:spPr>
        <a:xfrm>
          <a:off x="16673326" y="4931541"/>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D6D1471-3455-4629-ADED-A08CA684ED80}">
      <dsp:nvSpPr>
        <dsp:cNvPr id="0" name=""/>
        <dsp:cNvSpPr/>
      </dsp:nvSpPr>
      <dsp:spPr>
        <a:xfrm>
          <a:off x="16857294" y="5106311"/>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HR Dept</a:t>
          </a:r>
          <a:endParaRPr lang="en-US" sz="1700" kern="1200" dirty="0"/>
        </a:p>
      </dsp:txBody>
      <dsp:txXfrm>
        <a:off x="16857294" y="5106311"/>
        <a:ext cx="1655716" cy="1051379"/>
      </dsp:txXfrm>
    </dsp:sp>
    <dsp:sp modelId="{7BDE18CF-46B0-4B1E-A0F2-5A2B02036BA9}">
      <dsp:nvSpPr>
        <dsp:cNvPr id="0" name=""/>
        <dsp:cNvSpPr/>
      </dsp:nvSpPr>
      <dsp:spPr>
        <a:xfrm>
          <a:off x="17685152" y="3398623"/>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793C20E-E06B-46E8-85F5-7A2C6DAC699F}">
      <dsp:nvSpPr>
        <dsp:cNvPr id="0" name=""/>
        <dsp:cNvSpPr/>
      </dsp:nvSpPr>
      <dsp:spPr>
        <a:xfrm>
          <a:off x="17869121" y="3573393"/>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Overseas  /online Sales purchase</a:t>
          </a:r>
          <a:endParaRPr lang="en-US" sz="1700" kern="1200" dirty="0"/>
        </a:p>
      </dsp:txBody>
      <dsp:txXfrm>
        <a:off x="17869121" y="3573393"/>
        <a:ext cx="1655716" cy="1051379"/>
      </dsp:txXfrm>
    </dsp:sp>
    <dsp:sp modelId="{420A7B94-C53E-4C1D-A3B5-CD44110CC768}">
      <dsp:nvSpPr>
        <dsp:cNvPr id="0" name=""/>
        <dsp:cNvSpPr/>
      </dsp:nvSpPr>
      <dsp:spPr>
        <a:xfrm>
          <a:off x="19708806" y="3398623"/>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8576872-C090-414C-90C3-4C998A504A17}">
      <dsp:nvSpPr>
        <dsp:cNvPr id="0" name=""/>
        <dsp:cNvSpPr/>
      </dsp:nvSpPr>
      <dsp:spPr>
        <a:xfrm>
          <a:off x="19892774" y="3573393"/>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Regional Sales  Manager</a:t>
          </a:r>
          <a:endParaRPr lang="en-US" sz="1700" kern="1200" dirty="0" smtClean="0"/>
        </a:p>
      </dsp:txBody>
      <dsp:txXfrm>
        <a:off x="19892774" y="3573393"/>
        <a:ext cx="1655716" cy="1051379"/>
      </dsp:txXfrm>
    </dsp:sp>
    <dsp:sp modelId="{14A5E660-8942-4A85-9AFF-1DD3E57E2D32}">
      <dsp:nvSpPr>
        <dsp:cNvPr id="0" name=""/>
        <dsp:cNvSpPr/>
      </dsp:nvSpPr>
      <dsp:spPr>
        <a:xfrm>
          <a:off x="18696979" y="4931541"/>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B4FC0AB-1D4A-4EC7-9ED5-5E1FB48694D6}">
      <dsp:nvSpPr>
        <dsp:cNvPr id="0" name=""/>
        <dsp:cNvSpPr/>
      </dsp:nvSpPr>
      <dsp:spPr>
        <a:xfrm>
          <a:off x="18880947" y="5106311"/>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Sales ASM</a:t>
          </a:r>
          <a:endParaRPr lang="en-US" sz="1700" kern="1200" dirty="0"/>
        </a:p>
      </dsp:txBody>
      <dsp:txXfrm>
        <a:off x="18880947" y="5106311"/>
        <a:ext cx="1655716" cy="1051379"/>
      </dsp:txXfrm>
    </dsp:sp>
    <dsp:sp modelId="{7DCA4AD7-5965-4131-B37A-6CF55805B2A6}">
      <dsp:nvSpPr>
        <dsp:cNvPr id="0" name=""/>
        <dsp:cNvSpPr/>
      </dsp:nvSpPr>
      <dsp:spPr>
        <a:xfrm>
          <a:off x="20720632" y="4931541"/>
          <a:ext cx="1655716" cy="1051379"/>
        </a:xfrm>
        <a:prstGeom prst="roundRect">
          <a:avLst>
            <a:gd name="adj" fmla="val 10000"/>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0AAEF66D-4153-4CF9-A24A-AB40ADDF1D48}">
      <dsp:nvSpPr>
        <dsp:cNvPr id="0" name=""/>
        <dsp:cNvSpPr/>
      </dsp:nvSpPr>
      <dsp:spPr>
        <a:xfrm>
          <a:off x="20904601" y="5106311"/>
          <a:ext cx="1655716" cy="1051379"/>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IN" sz="1700" kern="1200" dirty="0" smtClean="0"/>
            <a:t>Customer Care  Dept</a:t>
          </a:r>
          <a:endParaRPr lang="en-US" sz="1700" kern="1200" dirty="0"/>
        </a:p>
      </dsp:txBody>
      <dsp:txXfrm>
        <a:off x="20904601" y="5106311"/>
        <a:ext cx="1655716" cy="105137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Дата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B6D41B0E-0A9B-FB43-B29A-2C5A495EA0A7}" type="datetimeFigureOut">
              <a:rPr lang="ru-RU" smtClean="0"/>
              <a:pPr/>
              <a:t>15.07.2021</a:t>
            </a:fld>
            <a:endParaRPr lang="ru-RU"/>
          </a:p>
        </p:txBody>
      </p:sp>
      <p:sp>
        <p:nvSpPr>
          <p:cNvPr id="4" name="Нижний колонтитул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ru-RU"/>
          </a:p>
        </p:txBody>
      </p:sp>
      <p:sp>
        <p:nvSpPr>
          <p:cNvPr id="5" name="Номер слайда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2111949-EE69-F440-BF44-484174DCC2AF}" type="slidenum">
              <a:rPr lang="ru-RU" smtClean="0"/>
              <a:pPr/>
              <a:t>‹#›</a:t>
            </a:fld>
            <a:endParaRPr lang="ru-RU"/>
          </a:p>
        </p:txBody>
      </p:sp>
      <p:sp>
        <p:nvSpPr>
          <p:cNvPr id="2" name="Верхний колонтитул 1">
            <a:extLst>
              <a:ext uri="{FF2B5EF4-FFF2-40B4-BE49-F238E27FC236}">
                <a16:creationId xmlns="" xmlns:a16="http://schemas.microsoft.com/office/drawing/2014/main" id="{D163C9CA-823B-F14C-9E29-9AF9C74543C2}"/>
              </a:ext>
            </a:extLst>
          </p:cNvPr>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ru-RU"/>
          </a:p>
        </p:txBody>
      </p:sp>
    </p:spTree>
    <p:extLst>
      <p:ext uri="{BB962C8B-B14F-4D97-AF65-F5344CB8AC3E}">
        <p14:creationId xmlns="" xmlns:p14="http://schemas.microsoft.com/office/powerpoint/2010/main" val="23992427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ru-RU"/>
          </a:p>
        </p:txBody>
      </p:sp>
      <p:sp>
        <p:nvSpPr>
          <p:cNvPr id="3" name="Дата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7E03F2D-4C40-8A47-B131-FA84CE0A3C0A}" type="datetimeFigureOut">
              <a:rPr lang="ru-RU" smtClean="0"/>
              <a:pPr/>
              <a:t>15.07.2021</a:t>
            </a:fld>
            <a:endParaRPr lang="ru-RU"/>
          </a:p>
        </p:txBody>
      </p:sp>
      <p:sp>
        <p:nvSpPr>
          <p:cNvPr id="4" name="Образ слайда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ru-RU"/>
          </a:p>
        </p:txBody>
      </p:sp>
      <p:sp>
        <p:nvSpPr>
          <p:cNvPr id="5" name="Заметки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Образец текста</a:t>
            </a:r>
          </a:p>
          <a:p>
            <a:pPr lvl="1"/>
            <a:r>
              <a:rPr lang="en-US"/>
              <a:t>Второй уровень</a:t>
            </a:r>
          </a:p>
          <a:p>
            <a:pPr lvl="2"/>
            <a:r>
              <a:rPr lang="en-US"/>
              <a:t>Третий уровень</a:t>
            </a:r>
          </a:p>
          <a:p>
            <a:pPr lvl="3"/>
            <a:r>
              <a:rPr lang="en-US"/>
              <a:t>Четвертый уровень</a:t>
            </a:r>
          </a:p>
          <a:p>
            <a:pPr lvl="4"/>
            <a:r>
              <a:rPr lang="en-US"/>
              <a:t>Пятый уровень</a:t>
            </a:r>
            <a:endParaRPr lang="ru-RU"/>
          </a:p>
        </p:txBody>
      </p:sp>
      <p:sp>
        <p:nvSpPr>
          <p:cNvPr id="6" name="Нижний колонтитул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ru-RU"/>
          </a:p>
        </p:txBody>
      </p:sp>
      <p:sp>
        <p:nvSpPr>
          <p:cNvPr id="7" name="Номер слайда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013FC40D-6FB9-1648-B027-EAD4E7DC4F2C}" type="slidenum">
              <a:rPr lang="ru-RU" smtClean="0"/>
              <a:pPr/>
              <a:t>‹#›</a:t>
            </a:fld>
            <a:endParaRPr lang="ru-RU"/>
          </a:p>
        </p:txBody>
      </p:sp>
    </p:spTree>
    <p:extLst>
      <p:ext uri="{BB962C8B-B14F-4D97-AF65-F5344CB8AC3E}">
        <p14:creationId xmlns="" xmlns:p14="http://schemas.microsoft.com/office/powerpoint/2010/main" val="4180741598"/>
      </p:ext>
    </p:extLst>
  </p:cSld>
  <p:clrMap bg1="lt1" tx1="dk1" bg2="lt2" tx2="dk2" accent1="accent1" accent2="accent2" accent3="accent3" accent4="accent4" accent5="accent5" accent6="accent6" hlink="hlink" folHlink="folHlink"/>
  <p:hf hdr="0" ftr="0" dt="0"/>
  <p:notesStyle>
    <a:lvl1pPr marL="0" algn="l" defTabSz="1219261" rtl="0" eaLnBrk="1" latinLnBrk="0" hangingPunct="1">
      <a:defRPr sz="3200" kern="1200">
        <a:solidFill>
          <a:schemeClr val="tx1"/>
        </a:solidFill>
        <a:latin typeface="+mn-lt"/>
        <a:ea typeface="+mn-ea"/>
        <a:cs typeface="+mn-cs"/>
      </a:defRPr>
    </a:lvl1pPr>
    <a:lvl2pPr marL="1219261" algn="l" defTabSz="1219261" rtl="0" eaLnBrk="1" latinLnBrk="0" hangingPunct="1">
      <a:defRPr sz="3200" kern="1200">
        <a:solidFill>
          <a:schemeClr val="tx1"/>
        </a:solidFill>
        <a:latin typeface="+mn-lt"/>
        <a:ea typeface="+mn-ea"/>
        <a:cs typeface="+mn-cs"/>
      </a:defRPr>
    </a:lvl2pPr>
    <a:lvl3pPr marL="2438522" algn="l" defTabSz="1219261" rtl="0" eaLnBrk="1" latinLnBrk="0" hangingPunct="1">
      <a:defRPr sz="3200" kern="1200">
        <a:solidFill>
          <a:schemeClr val="tx1"/>
        </a:solidFill>
        <a:latin typeface="+mn-lt"/>
        <a:ea typeface="+mn-ea"/>
        <a:cs typeface="+mn-cs"/>
      </a:defRPr>
    </a:lvl3pPr>
    <a:lvl4pPr marL="3657783" algn="l" defTabSz="1219261" rtl="0" eaLnBrk="1" latinLnBrk="0" hangingPunct="1">
      <a:defRPr sz="3200" kern="1200">
        <a:solidFill>
          <a:schemeClr val="tx1"/>
        </a:solidFill>
        <a:latin typeface="+mn-lt"/>
        <a:ea typeface="+mn-ea"/>
        <a:cs typeface="+mn-cs"/>
      </a:defRPr>
    </a:lvl4pPr>
    <a:lvl5pPr marL="4877044" algn="l" defTabSz="1219261" rtl="0" eaLnBrk="1" latinLnBrk="0" hangingPunct="1">
      <a:defRPr sz="3200" kern="1200">
        <a:solidFill>
          <a:schemeClr val="tx1"/>
        </a:solidFill>
        <a:latin typeface="+mn-lt"/>
        <a:ea typeface="+mn-ea"/>
        <a:cs typeface="+mn-cs"/>
      </a:defRPr>
    </a:lvl5pPr>
    <a:lvl6pPr marL="6096305" algn="l" defTabSz="1219261" rtl="0" eaLnBrk="1" latinLnBrk="0" hangingPunct="1">
      <a:defRPr sz="3200" kern="1200">
        <a:solidFill>
          <a:schemeClr val="tx1"/>
        </a:solidFill>
        <a:latin typeface="+mn-lt"/>
        <a:ea typeface="+mn-ea"/>
        <a:cs typeface="+mn-cs"/>
      </a:defRPr>
    </a:lvl6pPr>
    <a:lvl7pPr marL="7315566" algn="l" defTabSz="1219261" rtl="0" eaLnBrk="1" latinLnBrk="0" hangingPunct="1">
      <a:defRPr sz="3200" kern="1200">
        <a:solidFill>
          <a:schemeClr val="tx1"/>
        </a:solidFill>
        <a:latin typeface="+mn-lt"/>
        <a:ea typeface="+mn-ea"/>
        <a:cs typeface="+mn-cs"/>
      </a:defRPr>
    </a:lvl7pPr>
    <a:lvl8pPr marL="8534827" algn="l" defTabSz="1219261" rtl="0" eaLnBrk="1" latinLnBrk="0" hangingPunct="1">
      <a:defRPr sz="3200" kern="1200">
        <a:solidFill>
          <a:schemeClr val="tx1"/>
        </a:solidFill>
        <a:latin typeface="+mn-lt"/>
        <a:ea typeface="+mn-ea"/>
        <a:cs typeface="+mn-cs"/>
      </a:defRPr>
    </a:lvl8pPr>
    <a:lvl9pPr marL="9754088" algn="l" defTabSz="1219261" rtl="0" eaLnBrk="1" latinLnBrk="0" hangingPunct="1">
      <a:defRPr sz="3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13FC40D-6FB9-1648-B027-EAD4E7DC4F2C}" type="slidenum">
              <a:rPr lang="ru-RU" smtClean="0"/>
              <a:pPr/>
              <a:t>1</a:t>
            </a:fld>
            <a:endParaRPr lang="ru-RU"/>
          </a:p>
        </p:txBody>
      </p:sp>
    </p:spTree>
    <p:extLst>
      <p:ext uri="{BB962C8B-B14F-4D97-AF65-F5344CB8AC3E}">
        <p14:creationId xmlns="" xmlns:p14="http://schemas.microsoft.com/office/powerpoint/2010/main" val="1861151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13</a:t>
            </a:fld>
            <a:endParaRPr lang="ru-RU"/>
          </a:p>
        </p:txBody>
      </p:sp>
    </p:spTree>
    <p:extLst>
      <p:ext uri="{BB962C8B-B14F-4D97-AF65-F5344CB8AC3E}">
        <p14:creationId xmlns="" xmlns:p14="http://schemas.microsoft.com/office/powerpoint/2010/main" val="71521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14</a:t>
            </a:fld>
            <a:endParaRPr lang="ru-RU"/>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15</a:t>
            </a:fld>
            <a:endParaRPr lang="ru-RU"/>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16</a:t>
            </a:fld>
            <a:endParaRPr lang="ru-RU"/>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17</a:t>
            </a:fld>
            <a:endParaRPr lang="ru-R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18</a:t>
            </a:fld>
            <a:endParaRPr lang="ru-RU"/>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19</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20</a:t>
            </a:fld>
            <a:endParaRPr lang="ru-R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21</a:t>
            </a:fld>
            <a:endParaRPr lang="ru-RU"/>
          </a:p>
        </p:txBody>
      </p:sp>
    </p:spTree>
    <p:extLst>
      <p:ext uri="{BB962C8B-B14F-4D97-AF65-F5344CB8AC3E}">
        <p14:creationId xmlns="" xmlns:p14="http://schemas.microsoft.com/office/powerpoint/2010/main" val="39459952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26</a:t>
            </a:fld>
            <a:endParaRPr lang="ru-RU"/>
          </a:p>
        </p:txBody>
      </p:sp>
    </p:spTree>
    <p:extLst>
      <p:ext uri="{BB962C8B-B14F-4D97-AF65-F5344CB8AC3E}">
        <p14:creationId xmlns="" xmlns:p14="http://schemas.microsoft.com/office/powerpoint/2010/main" val="2153680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4</a:t>
            </a:fld>
            <a:endParaRPr lang="ru-RU"/>
          </a:p>
        </p:txBody>
      </p:sp>
    </p:spTree>
    <p:extLst>
      <p:ext uri="{BB962C8B-B14F-4D97-AF65-F5344CB8AC3E}">
        <p14:creationId xmlns="" xmlns:p14="http://schemas.microsoft.com/office/powerpoint/2010/main" val="1921028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27</a:t>
            </a:fld>
            <a:endParaRPr lang="ru-RU"/>
          </a:p>
        </p:txBody>
      </p:sp>
    </p:spTree>
    <p:extLst>
      <p:ext uri="{BB962C8B-B14F-4D97-AF65-F5344CB8AC3E}">
        <p14:creationId xmlns="" xmlns:p14="http://schemas.microsoft.com/office/powerpoint/2010/main" val="1903869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28</a:t>
            </a:fld>
            <a:endParaRPr lang="ru-R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29</a:t>
            </a:fld>
            <a:endParaRPr lang="ru-RU"/>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13FC40D-6FB9-1648-B027-EAD4E7DC4F2C}" type="slidenum">
              <a:rPr lang="ru-RU" smtClean="0"/>
              <a:pPr/>
              <a:t>30</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5</a:t>
            </a:fld>
            <a:endParaRPr lang="ru-RU"/>
          </a:p>
        </p:txBody>
      </p:sp>
    </p:spTree>
    <p:extLst>
      <p:ext uri="{BB962C8B-B14F-4D97-AF65-F5344CB8AC3E}">
        <p14:creationId xmlns="" xmlns:p14="http://schemas.microsoft.com/office/powerpoint/2010/main" val="135959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6</a:t>
            </a:fld>
            <a:endParaRPr lang="ru-RU"/>
          </a:p>
        </p:txBody>
      </p:sp>
    </p:spTree>
    <p:extLst>
      <p:ext uri="{BB962C8B-B14F-4D97-AF65-F5344CB8AC3E}">
        <p14:creationId xmlns="" xmlns:p14="http://schemas.microsoft.com/office/powerpoint/2010/main" val="13595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8</a:t>
            </a:fld>
            <a:endParaRPr lang="ru-RU"/>
          </a:p>
        </p:txBody>
      </p:sp>
    </p:spTree>
    <p:extLst>
      <p:ext uri="{BB962C8B-B14F-4D97-AF65-F5344CB8AC3E}">
        <p14:creationId xmlns="" xmlns:p14="http://schemas.microsoft.com/office/powerpoint/2010/main" val="1359592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9</a:t>
            </a:fld>
            <a:endParaRPr lang="ru-RU"/>
          </a:p>
        </p:txBody>
      </p:sp>
    </p:spTree>
    <p:extLst>
      <p:ext uri="{BB962C8B-B14F-4D97-AF65-F5344CB8AC3E}">
        <p14:creationId xmlns="" xmlns:p14="http://schemas.microsoft.com/office/powerpoint/2010/main" val="1359592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10</a:t>
            </a:fld>
            <a:endParaRPr lang="ru-RU"/>
          </a:p>
        </p:txBody>
      </p:sp>
    </p:spTree>
    <p:extLst>
      <p:ext uri="{BB962C8B-B14F-4D97-AF65-F5344CB8AC3E}">
        <p14:creationId xmlns="" xmlns:p14="http://schemas.microsoft.com/office/powerpoint/2010/main" val="1359592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11</a:t>
            </a:fld>
            <a:endParaRPr lang="ru-RU"/>
          </a:p>
        </p:txBody>
      </p:sp>
    </p:spTree>
    <p:extLst>
      <p:ext uri="{BB962C8B-B14F-4D97-AF65-F5344CB8AC3E}">
        <p14:creationId xmlns="" xmlns:p14="http://schemas.microsoft.com/office/powerpoint/2010/main" val="2829728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457200" y="720725"/>
            <a:ext cx="6400800" cy="3600450"/>
          </a:xfrm>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13FC40D-6FB9-1648-B027-EAD4E7DC4F2C}" type="slidenum">
              <a:rPr lang="ru-RU" smtClean="0"/>
              <a:pPr/>
              <a:t>12</a:t>
            </a:fld>
            <a:endParaRPr lang="ru-RU"/>
          </a:p>
        </p:txBody>
      </p:sp>
    </p:spTree>
    <p:extLst>
      <p:ext uri="{BB962C8B-B14F-4D97-AF65-F5344CB8AC3E}">
        <p14:creationId xmlns="" xmlns:p14="http://schemas.microsoft.com/office/powerpoint/2010/main" val="715214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in_1">
    <p:spTree>
      <p:nvGrpSpPr>
        <p:cNvPr id="1" name=""/>
        <p:cNvGrpSpPr/>
        <p:nvPr/>
      </p:nvGrpSpPr>
      <p:grpSpPr>
        <a:xfrm>
          <a:off x="0" y="0"/>
          <a:ext cx="0" cy="0"/>
          <a:chOff x="0" y="0"/>
          <a:chExt cx="0" cy="0"/>
        </a:xfrm>
      </p:grpSpPr>
      <p:sp>
        <p:nvSpPr>
          <p:cNvPr id="8" name="Заголовок 1">
            <a:extLst>
              <a:ext uri="{FF2B5EF4-FFF2-40B4-BE49-F238E27FC236}">
                <a16:creationId xmlns="" xmlns:a16="http://schemas.microsoft.com/office/drawing/2014/main" id="{66987AE1-D782-F749-98C3-249E655172E8}"/>
              </a:ext>
            </a:extLst>
          </p:cNvPr>
          <p:cNvSpPr>
            <a:spLocks noGrp="1"/>
          </p:cNvSpPr>
          <p:nvPr>
            <p:ph type="title"/>
          </p:nvPr>
        </p:nvSpPr>
        <p:spPr>
          <a:xfrm>
            <a:off x="2112467" y="7074817"/>
            <a:ext cx="12313368" cy="6642771"/>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11500" b="1" i="0" kern="1200" spc="0" baseline="0" dirty="0">
                <a:solidFill>
                  <a:schemeClr val="tx2"/>
                </a:solidFill>
                <a:latin typeface="Tahoma" charset="0"/>
                <a:ea typeface="Tahoma" charset="0"/>
                <a:cs typeface="Tahoma" charset="0"/>
              </a:defRPr>
            </a:lvl1pPr>
          </a:lstStyle>
          <a:p>
            <a:endParaRPr lang="ru-RU" dirty="0"/>
          </a:p>
        </p:txBody>
      </p:sp>
      <p:sp>
        <p:nvSpPr>
          <p:cNvPr id="32" name="Рисунок 31">
            <a:extLst>
              <a:ext uri="{FF2B5EF4-FFF2-40B4-BE49-F238E27FC236}">
                <a16:creationId xmlns="" xmlns:a16="http://schemas.microsoft.com/office/drawing/2014/main" id="{7985ED55-5C61-3B4C-BA7F-D0EED6E6F999}"/>
              </a:ext>
            </a:extLst>
          </p:cNvPr>
          <p:cNvSpPr>
            <a:spLocks noGrp="1"/>
          </p:cNvSpPr>
          <p:nvPr>
            <p:ph type="pic" sz="quarter" idx="58"/>
          </p:nvPr>
        </p:nvSpPr>
        <p:spPr>
          <a:xfrm>
            <a:off x="1" y="1"/>
            <a:ext cx="24387175" cy="13717587"/>
          </a:xfrm>
          <a:custGeom>
            <a:avLst/>
            <a:gdLst>
              <a:gd name="connsiteX0" fmla="*/ 19753755 w 24387175"/>
              <a:gd name="connsiteY0" fmla="*/ 10510360 h 13717587"/>
              <a:gd name="connsiteX1" fmla="*/ 24387175 w 24387175"/>
              <a:gd name="connsiteY1" fmla="*/ 10510360 h 13717587"/>
              <a:gd name="connsiteX2" fmla="*/ 24387175 w 24387175"/>
              <a:gd name="connsiteY2" fmla="*/ 13717587 h 13717587"/>
              <a:gd name="connsiteX3" fmla="*/ 19753755 w 24387175"/>
              <a:gd name="connsiteY3" fmla="*/ 13717587 h 13717587"/>
              <a:gd name="connsiteX4" fmla="*/ 19753755 w 24387175"/>
              <a:gd name="connsiteY4" fmla="*/ 7006907 h 13717587"/>
              <a:gd name="connsiteX5" fmla="*/ 24387175 w 24387175"/>
              <a:gd name="connsiteY5" fmla="*/ 7006907 h 13717587"/>
              <a:gd name="connsiteX6" fmla="*/ 24387175 w 24387175"/>
              <a:gd name="connsiteY6" fmla="*/ 10214134 h 13717587"/>
              <a:gd name="connsiteX7" fmla="*/ 19753755 w 24387175"/>
              <a:gd name="connsiteY7" fmla="*/ 10214134 h 13717587"/>
              <a:gd name="connsiteX8" fmla="*/ 14815315 w 24387175"/>
              <a:gd name="connsiteY8" fmla="*/ 7006907 h 13717587"/>
              <a:gd name="connsiteX9" fmla="*/ 19448731 w 24387175"/>
              <a:gd name="connsiteY9" fmla="*/ 7006907 h 13717587"/>
              <a:gd name="connsiteX10" fmla="*/ 19448731 w 24387175"/>
              <a:gd name="connsiteY10" fmla="*/ 10214134 h 13717587"/>
              <a:gd name="connsiteX11" fmla="*/ 14815315 w 24387175"/>
              <a:gd name="connsiteY11" fmla="*/ 10214134 h 13717587"/>
              <a:gd name="connsiteX12" fmla="*/ 14815315 w 24387175"/>
              <a:gd name="connsiteY12" fmla="*/ 3503454 h 13717587"/>
              <a:gd name="connsiteX13" fmla="*/ 19448731 w 24387175"/>
              <a:gd name="connsiteY13" fmla="*/ 3503454 h 13717587"/>
              <a:gd name="connsiteX14" fmla="*/ 19448731 w 24387175"/>
              <a:gd name="connsiteY14" fmla="*/ 6710680 h 13717587"/>
              <a:gd name="connsiteX15" fmla="*/ 14815315 w 24387175"/>
              <a:gd name="connsiteY15" fmla="*/ 6710680 h 13717587"/>
              <a:gd name="connsiteX16" fmla="*/ 9876877 w 24387175"/>
              <a:gd name="connsiteY16" fmla="*/ 3503454 h 13717587"/>
              <a:gd name="connsiteX17" fmla="*/ 14510294 w 24387175"/>
              <a:gd name="connsiteY17" fmla="*/ 3503454 h 13717587"/>
              <a:gd name="connsiteX18" fmla="*/ 14510294 w 24387175"/>
              <a:gd name="connsiteY18" fmla="*/ 6710680 h 13717587"/>
              <a:gd name="connsiteX19" fmla="*/ 9876877 w 24387175"/>
              <a:gd name="connsiteY19" fmla="*/ 6710680 h 13717587"/>
              <a:gd name="connsiteX20" fmla="*/ 0 w 24387175"/>
              <a:gd name="connsiteY20" fmla="*/ 3503454 h 13717587"/>
              <a:gd name="connsiteX21" fmla="*/ 4633418 w 24387175"/>
              <a:gd name="connsiteY21" fmla="*/ 3503454 h 13717587"/>
              <a:gd name="connsiteX22" fmla="*/ 4633418 w 24387175"/>
              <a:gd name="connsiteY22" fmla="*/ 6710680 h 13717587"/>
              <a:gd name="connsiteX23" fmla="*/ 0 w 24387175"/>
              <a:gd name="connsiteY23" fmla="*/ 6710680 h 13717587"/>
              <a:gd name="connsiteX24" fmla="*/ 19753755 w 24387175"/>
              <a:gd name="connsiteY24" fmla="*/ 3503453 h 13717587"/>
              <a:gd name="connsiteX25" fmla="*/ 24387175 w 24387175"/>
              <a:gd name="connsiteY25" fmla="*/ 3503453 h 13717587"/>
              <a:gd name="connsiteX26" fmla="*/ 24387175 w 24387175"/>
              <a:gd name="connsiteY26" fmla="*/ 6710680 h 13717587"/>
              <a:gd name="connsiteX27" fmla="*/ 19753755 w 24387175"/>
              <a:gd name="connsiteY27" fmla="*/ 6710680 h 13717587"/>
              <a:gd name="connsiteX28" fmla="*/ 9876877 w 24387175"/>
              <a:gd name="connsiteY28" fmla="*/ 1 h 13717587"/>
              <a:gd name="connsiteX29" fmla="*/ 14510294 w 24387175"/>
              <a:gd name="connsiteY29" fmla="*/ 1 h 13717587"/>
              <a:gd name="connsiteX30" fmla="*/ 14510294 w 24387175"/>
              <a:gd name="connsiteY30" fmla="*/ 3207228 h 13717587"/>
              <a:gd name="connsiteX31" fmla="*/ 9876877 w 24387175"/>
              <a:gd name="connsiteY31" fmla="*/ 3207228 h 13717587"/>
              <a:gd name="connsiteX32" fmla="*/ 4938440 w 24387175"/>
              <a:gd name="connsiteY32" fmla="*/ 1 h 13717587"/>
              <a:gd name="connsiteX33" fmla="*/ 9571856 w 24387175"/>
              <a:gd name="connsiteY33" fmla="*/ 1 h 13717587"/>
              <a:gd name="connsiteX34" fmla="*/ 9571856 w 24387175"/>
              <a:gd name="connsiteY34" fmla="*/ 3207228 h 13717587"/>
              <a:gd name="connsiteX35" fmla="*/ 4938440 w 24387175"/>
              <a:gd name="connsiteY35" fmla="*/ 3207228 h 13717587"/>
              <a:gd name="connsiteX36" fmla="*/ 2 w 24387175"/>
              <a:gd name="connsiteY36" fmla="*/ 1 h 13717587"/>
              <a:gd name="connsiteX37" fmla="*/ 4633420 w 24387175"/>
              <a:gd name="connsiteY37" fmla="*/ 1 h 13717587"/>
              <a:gd name="connsiteX38" fmla="*/ 4633420 w 24387175"/>
              <a:gd name="connsiteY38" fmla="*/ 3207228 h 13717587"/>
              <a:gd name="connsiteX39" fmla="*/ 2 w 24387175"/>
              <a:gd name="connsiteY39" fmla="*/ 3207228 h 13717587"/>
              <a:gd name="connsiteX40" fmla="*/ 19753755 w 24387175"/>
              <a:gd name="connsiteY40" fmla="*/ 0 h 13717587"/>
              <a:gd name="connsiteX41" fmla="*/ 24387175 w 24387175"/>
              <a:gd name="connsiteY41" fmla="*/ 0 h 13717587"/>
              <a:gd name="connsiteX42" fmla="*/ 24387175 w 24387175"/>
              <a:gd name="connsiteY42" fmla="*/ 3207227 h 13717587"/>
              <a:gd name="connsiteX43" fmla="*/ 19753755 w 24387175"/>
              <a:gd name="connsiteY43" fmla="*/ 3207227 h 1371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387175" h="13717587">
                <a:moveTo>
                  <a:pt x="19753755" y="10510360"/>
                </a:moveTo>
                <a:lnTo>
                  <a:pt x="24387175" y="10510360"/>
                </a:lnTo>
                <a:lnTo>
                  <a:pt x="24387175" y="13717587"/>
                </a:lnTo>
                <a:lnTo>
                  <a:pt x="19753755" y="13717587"/>
                </a:lnTo>
                <a:close/>
                <a:moveTo>
                  <a:pt x="19753755" y="7006907"/>
                </a:moveTo>
                <a:lnTo>
                  <a:pt x="24387175" y="7006907"/>
                </a:lnTo>
                <a:lnTo>
                  <a:pt x="24387175" y="10214134"/>
                </a:lnTo>
                <a:lnTo>
                  <a:pt x="19753755" y="10214134"/>
                </a:lnTo>
                <a:close/>
                <a:moveTo>
                  <a:pt x="14815315" y="7006907"/>
                </a:moveTo>
                <a:lnTo>
                  <a:pt x="19448731" y="7006907"/>
                </a:lnTo>
                <a:lnTo>
                  <a:pt x="19448731" y="10214134"/>
                </a:lnTo>
                <a:lnTo>
                  <a:pt x="14815315" y="10214134"/>
                </a:lnTo>
                <a:close/>
                <a:moveTo>
                  <a:pt x="14815315" y="3503454"/>
                </a:moveTo>
                <a:lnTo>
                  <a:pt x="19448731" y="3503454"/>
                </a:lnTo>
                <a:lnTo>
                  <a:pt x="19448731" y="6710680"/>
                </a:lnTo>
                <a:lnTo>
                  <a:pt x="14815315" y="6710680"/>
                </a:lnTo>
                <a:close/>
                <a:moveTo>
                  <a:pt x="9876877" y="3503454"/>
                </a:moveTo>
                <a:lnTo>
                  <a:pt x="14510294" y="3503454"/>
                </a:lnTo>
                <a:lnTo>
                  <a:pt x="14510294" y="6710680"/>
                </a:lnTo>
                <a:lnTo>
                  <a:pt x="9876877" y="6710680"/>
                </a:lnTo>
                <a:close/>
                <a:moveTo>
                  <a:pt x="0" y="3503454"/>
                </a:moveTo>
                <a:lnTo>
                  <a:pt x="4633418" y="3503454"/>
                </a:lnTo>
                <a:lnTo>
                  <a:pt x="4633418" y="6710680"/>
                </a:lnTo>
                <a:lnTo>
                  <a:pt x="0" y="6710680"/>
                </a:lnTo>
                <a:close/>
                <a:moveTo>
                  <a:pt x="19753755" y="3503453"/>
                </a:moveTo>
                <a:lnTo>
                  <a:pt x="24387175" y="3503453"/>
                </a:lnTo>
                <a:lnTo>
                  <a:pt x="24387175" y="6710680"/>
                </a:lnTo>
                <a:lnTo>
                  <a:pt x="19753755" y="6710680"/>
                </a:lnTo>
                <a:close/>
                <a:moveTo>
                  <a:pt x="9876877" y="1"/>
                </a:moveTo>
                <a:lnTo>
                  <a:pt x="14510294" y="1"/>
                </a:lnTo>
                <a:lnTo>
                  <a:pt x="14510294" y="3207228"/>
                </a:lnTo>
                <a:lnTo>
                  <a:pt x="9876877" y="3207228"/>
                </a:lnTo>
                <a:close/>
                <a:moveTo>
                  <a:pt x="4938440" y="1"/>
                </a:moveTo>
                <a:lnTo>
                  <a:pt x="9571856" y="1"/>
                </a:lnTo>
                <a:lnTo>
                  <a:pt x="9571856" y="3207228"/>
                </a:lnTo>
                <a:lnTo>
                  <a:pt x="4938440" y="3207228"/>
                </a:lnTo>
                <a:close/>
                <a:moveTo>
                  <a:pt x="2" y="1"/>
                </a:moveTo>
                <a:lnTo>
                  <a:pt x="4633420" y="1"/>
                </a:lnTo>
                <a:lnTo>
                  <a:pt x="4633420" y="3207228"/>
                </a:lnTo>
                <a:lnTo>
                  <a:pt x="2" y="3207228"/>
                </a:lnTo>
                <a:close/>
                <a:moveTo>
                  <a:pt x="19753755" y="0"/>
                </a:moveTo>
                <a:lnTo>
                  <a:pt x="24387175" y="0"/>
                </a:lnTo>
                <a:lnTo>
                  <a:pt x="24387175" y="3207227"/>
                </a:lnTo>
                <a:lnTo>
                  <a:pt x="19753755" y="3207227"/>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Tree>
    <p:extLst>
      <p:ext uri="{BB962C8B-B14F-4D97-AF65-F5344CB8AC3E}">
        <p14:creationId xmlns="" xmlns:p14="http://schemas.microsoft.com/office/powerpoint/2010/main" val="2959828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odular Grid_3">
    <p:bg>
      <p:bgPr>
        <a:solidFill>
          <a:schemeClr val="bg1"/>
        </a:solidFill>
        <a:effectLst/>
      </p:bgPr>
    </p:bg>
    <p:spTree>
      <p:nvGrpSpPr>
        <p:cNvPr id="1" name=""/>
        <p:cNvGrpSpPr/>
        <p:nvPr/>
      </p:nvGrpSpPr>
      <p:grpSpPr>
        <a:xfrm>
          <a:off x="0" y="0"/>
          <a:ext cx="0" cy="0"/>
          <a:chOff x="0" y="0"/>
          <a:chExt cx="0" cy="0"/>
        </a:xfrm>
      </p:grpSpPr>
      <p:sp>
        <p:nvSpPr>
          <p:cNvPr id="136" name="Полилиния 135">
            <a:extLst>
              <a:ext uri="{FF2B5EF4-FFF2-40B4-BE49-F238E27FC236}">
                <a16:creationId xmlns="" xmlns:a16="http://schemas.microsoft.com/office/drawing/2014/main" id="{E2BC2D62-12ED-8B47-9946-9C536BEE2E81}"/>
              </a:ext>
            </a:extLst>
          </p:cNvPr>
          <p:cNvSpPr/>
          <p:nvPr userDrawn="1"/>
        </p:nvSpPr>
        <p:spPr>
          <a:xfrm>
            <a:off x="-1" y="0"/>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b="1" dirty="0"/>
          </a:p>
        </p:txBody>
      </p:sp>
      <p:sp>
        <p:nvSpPr>
          <p:cNvPr id="137" name="Полилиния 136">
            <a:extLst>
              <a:ext uri="{FF2B5EF4-FFF2-40B4-BE49-F238E27FC236}">
                <a16:creationId xmlns="" xmlns:a16="http://schemas.microsoft.com/office/drawing/2014/main" id="{051AE451-A766-9F4C-9400-57939D0E53BB}"/>
              </a:ext>
            </a:extLst>
          </p:cNvPr>
          <p:cNvSpPr/>
          <p:nvPr userDrawn="1"/>
        </p:nvSpPr>
        <p:spPr>
          <a:xfrm>
            <a:off x="4938438" y="0"/>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ru-RU" b="1" dirty="0"/>
          </a:p>
        </p:txBody>
      </p:sp>
      <p:sp>
        <p:nvSpPr>
          <p:cNvPr id="138" name="Полилиния 137">
            <a:extLst>
              <a:ext uri="{FF2B5EF4-FFF2-40B4-BE49-F238E27FC236}">
                <a16:creationId xmlns="" xmlns:a16="http://schemas.microsoft.com/office/drawing/2014/main" id="{68D30037-AB25-A541-894C-EA14E3D88D3F}"/>
              </a:ext>
            </a:extLst>
          </p:cNvPr>
          <p:cNvSpPr/>
          <p:nvPr userDrawn="1"/>
        </p:nvSpPr>
        <p:spPr>
          <a:xfrm>
            <a:off x="9876877" y="0"/>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39" name="Полилиния 138">
            <a:extLst>
              <a:ext uri="{FF2B5EF4-FFF2-40B4-BE49-F238E27FC236}">
                <a16:creationId xmlns="" xmlns:a16="http://schemas.microsoft.com/office/drawing/2014/main" id="{C873366F-E2B4-5D46-B7C1-262A3C3C93E1}"/>
              </a:ext>
            </a:extLst>
          </p:cNvPr>
          <p:cNvSpPr/>
          <p:nvPr userDrawn="1"/>
        </p:nvSpPr>
        <p:spPr>
          <a:xfrm>
            <a:off x="14815316" y="0"/>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40" name="Полилиния 139">
            <a:extLst>
              <a:ext uri="{FF2B5EF4-FFF2-40B4-BE49-F238E27FC236}">
                <a16:creationId xmlns="" xmlns:a16="http://schemas.microsoft.com/office/drawing/2014/main" id="{55021858-7AA1-4140-BF6F-FA0DC472A8A3}"/>
              </a:ext>
            </a:extLst>
          </p:cNvPr>
          <p:cNvSpPr/>
          <p:nvPr userDrawn="1"/>
        </p:nvSpPr>
        <p:spPr>
          <a:xfrm>
            <a:off x="19753757" y="0"/>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grpSp>
        <p:nvGrpSpPr>
          <p:cNvPr id="16" name="Группа 15">
            <a:extLst>
              <a:ext uri="{FF2B5EF4-FFF2-40B4-BE49-F238E27FC236}">
                <a16:creationId xmlns="" xmlns:a16="http://schemas.microsoft.com/office/drawing/2014/main" id="{42D7B4E6-ACAA-A14C-90CC-D6A45D866C35}"/>
              </a:ext>
            </a:extLst>
          </p:cNvPr>
          <p:cNvGrpSpPr/>
          <p:nvPr userDrawn="1"/>
        </p:nvGrpSpPr>
        <p:grpSpPr>
          <a:xfrm>
            <a:off x="0" y="-23184"/>
            <a:ext cx="24383096" cy="13717589"/>
            <a:chOff x="0" y="-23184"/>
            <a:chExt cx="24383096" cy="13717589"/>
          </a:xfrm>
        </p:grpSpPr>
        <p:grpSp>
          <p:nvGrpSpPr>
            <p:cNvPr id="108" name="Группа 107">
              <a:extLst>
                <a:ext uri="{FF2B5EF4-FFF2-40B4-BE49-F238E27FC236}">
                  <a16:creationId xmlns="" xmlns:a16="http://schemas.microsoft.com/office/drawing/2014/main" id="{7C0B7CFE-98C3-CD45-95E8-A5D3C2A053B8}"/>
                </a:ext>
              </a:extLst>
            </p:cNvPr>
            <p:cNvGrpSpPr/>
            <p:nvPr userDrawn="1"/>
          </p:nvGrpSpPr>
          <p:grpSpPr>
            <a:xfrm rot="5400000">
              <a:off x="-2074516" y="6686386"/>
              <a:ext cx="13717589" cy="298450"/>
              <a:chOff x="-96787" y="3175968"/>
              <a:chExt cx="24479883" cy="298450"/>
            </a:xfrm>
          </p:grpSpPr>
          <p:cxnSp>
            <p:nvCxnSpPr>
              <p:cNvPr id="109" name="Прямая соединительная линия 108">
                <a:extLst>
                  <a:ext uri="{FF2B5EF4-FFF2-40B4-BE49-F238E27FC236}">
                    <a16:creationId xmlns="" xmlns:a16="http://schemas.microsoft.com/office/drawing/2014/main" id="{D470CB53-0A01-EE40-8FF4-D436EBD10F23}"/>
                  </a:ext>
                </a:extLst>
              </p:cNvPr>
              <p:cNvCxnSpPr/>
              <p:nvPr userDrawn="1"/>
            </p:nvCxnSpPr>
            <p:spPr>
              <a:xfrm>
                <a:off x="-96787" y="347441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0" name="Прямая соединительная линия 109">
                <a:extLst>
                  <a:ext uri="{FF2B5EF4-FFF2-40B4-BE49-F238E27FC236}">
                    <a16:creationId xmlns="" xmlns:a16="http://schemas.microsoft.com/office/drawing/2014/main" id="{311B5D2E-9777-4843-9354-7AF85371B630}"/>
                  </a:ext>
                </a:extLst>
              </p:cNvPr>
              <p:cNvCxnSpPr/>
              <p:nvPr userDrawn="1"/>
            </p:nvCxnSpPr>
            <p:spPr>
              <a:xfrm>
                <a:off x="-96787" y="317596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1" name="Группа 110">
              <a:extLst>
                <a:ext uri="{FF2B5EF4-FFF2-40B4-BE49-F238E27FC236}">
                  <a16:creationId xmlns="" xmlns:a16="http://schemas.microsoft.com/office/drawing/2014/main" id="{7BF93CD6-98B5-D642-99B4-42CE20B8F406}"/>
                </a:ext>
              </a:extLst>
            </p:cNvPr>
            <p:cNvGrpSpPr/>
            <p:nvPr userDrawn="1"/>
          </p:nvGrpSpPr>
          <p:grpSpPr>
            <a:xfrm rot="5400000">
              <a:off x="2863514" y="6686386"/>
              <a:ext cx="13717589" cy="298450"/>
              <a:chOff x="-96787" y="3175968"/>
              <a:chExt cx="24479883" cy="298450"/>
            </a:xfrm>
          </p:grpSpPr>
          <p:cxnSp>
            <p:nvCxnSpPr>
              <p:cNvPr id="112" name="Прямая соединительная линия 111">
                <a:extLst>
                  <a:ext uri="{FF2B5EF4-FFF2-40B4-BE49-F238E27FC236}">
                    <a16:creationId xmlns="" xmlns:a16="http://schemas.microsoft.com/office/drawing/2014/main" id="{025ACE29-F01D-9545-8C00-DDC859123243}"/>
                  </a:ext>
                </a:extLst>
              </p:cNvPr>
              <p:cNvCxnSpPr/>
              <p:nvPr userDrawn="1"/>
            </p:nvCxnSpPr>
            <p:spPr>
              <a:xfrm>
                <a:off x="-96787" y="347441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3" name="Прямая соединительная линия 112">
                <a:extLst>
                  <a:ext uri="{FF2B5EF4-FFF2-40B4-BE49-F238E27FC236}">
                    <a16:creationId xmlns="" xmlns:a16="http://schemas.microsoft.com/office/drawing/2014/main" id="{11C49701-AED9-F24B-AEF9-FB9105DEF500}"/>
                  </a:ext>
                </a:extLst>
              </p:cNvPr>
              <p:cNvCxnSpPr/>
              <p:nvPr userDrawn="1"/>
            </p:nvCxnSpPr>
            <p:spPr>
              <a:xfrm>
                <a:off x="-96787" y="317596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4" name="Группа 113">
              <a:extLst>
                <a:ext uri="{FF2B5EF4-FFF2-40B4-BE49-F238E27FC236}">
                  <a16:creationId xmlns="" xmlns:a16="http://schemas.microsoft.com/office/drawing/2014/main" id="{62AD2627-BC2B-0540-86AC-F4E617F37A2C}"/>
                </a:ext>
              </a:extLst>
            </p:cNvPr>
            <p:cNvGrpSpPr/>
            <p:nvPr userDrawn="1"/>
          </p:nvGrpSpPr>
          <p:grpSpPr>
            <a:xfrm rot="5400000">
              <a:off x="7801544" y="6686386"/>
              <a:ext cx="13717589" cy="298450"/>
              <a:chOff x="-96787" y="3175968"/>
              <a:chExt cx="24479883" cy="298450"/>
            </a:xfrm>
          </p:grpSpPr>
          <p:cxnSp>
            <p:nvCxnSpPr>
              <p:cNvPr id="115" name="Прямая соединительная линия 114">
                <a:extLst>
                  <a:ext uri="{FF2B5EF4-FFF2-40B4-BE49-F238E27FC236}">
                    <a16:creationId xmlns="" xmlns:a16="http://schemas.microsoft.com/office/drawing/2014/main" id="{D536CE0E-3E49-5D44-BDB0-5E20EA069F15}"/>
                  </a:ext>
                </a:extLst>
              </p:cNvPr>
              <p:cNvCxnSpPr/>
              <p:nvPr userDrawn="1"/>
            </p:nvCxnSpPr>
            <p:spPr>
              <a:xfrm>
                <a:off x="-96787" y="347441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6" name="Прямая соединительная линия 115">
                <a:extLst>
                  <a:ext uri="{FF2B5EF4-FFF2-40B4-BE49-F238E27FC236}">
                    <a16:creationId xmlns="" xmlns:a16="http://schemas.microsoft.com/office/drawing/2014/main" id="{A2184331-B2F9-A545-95B4-06A6CFDC13B2}"/>
                  </a:ext>
                </a:extLst>
              </p:cNvPr>
              <p:cNvCxnSpPr/>
              <p:nvPr userDrawn="1"/>
            </p:nvCxnSpPr>
            <p:spPr>
              <a:xfrm>
                <a:off x="-96787" y="317596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17" name="Группа 116">
              <a:extLst>
                <a:ext uri="{FF2B5EF4-FFF2-40B4-BE49-F238E27FC236}">
                  <a16:creationId xmlns="" xmlns:a16="http://schemas.microsoft.com/office/drawing/2014/main" id="{814E005E-A594-BC46-A695-5E0BFAA0178C}"/>
                </a:ext>
              </a:extLst>
            </p:cNvPr>
            <p:cNvGrpSpPr/>
            <p:nvPr userDrawn="1"/>
          </p:nvGrpSpPr>
          <p:grpSpPr>
            <a:xfrm rot="5400000">
              <a:off x="12739574" y="6686386"/>
              <a:ext cx="13717589" cy="298450"/>
              <a:chOff x="-96787" y="3175968"/>
              <a:chExt cx="24479883" cy="298450"/>
            </a:xfrm>
          </p:grpSpPr>
          <p:cxnSp>
            <p:nvCxnSpPr>
              <p:cNvPr id="118" name="Прямая соединительная линия 117">
                <a:extLst>
                  <a:ext uri="{FF2B5EF4-FFF2-40B4-BE49-F238E27FC236}">
                    <a16:creationId xmlns="" xmlns:a16="http://schemas.microsoft.com/office/drawing/2014/main" id="{14C99FC5-0403-164D-96EB-B23FBF413A2A}"/>
                  </a:ext>
                </a:extLst>
              </p:cNvPr>
              <p:cNvCxnSpPr/>
              <p:nvPr userDrawn="1"/>
            </p:nvCxnSpPr>
            <p:spPr>
              <a:xfrm>
                <a:off x="-96787" y="347441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9" name="Прямая соединительная линия 118">
                <a:extLst>
                  <a:ext uri="{FF2B5EF4-FFF2-40B4-BE49-F238E27FC236}">
                    <a16:creationId xmlns="" xmlns:a16="http://schemas.microsoft.com/office/drawing/2014/main" id="{4F5F7DD6-7C01-0449-9DA3-7E23D98ABE49}"/>
                  </a:ext>
                </a:extLst>
              </p:cNvPr>
              <p:cNvCxnSpPr/>
              <p:nvPr userDrawn="1"/>
            </p:nvCxnSpPr>
            <p:spPr>
              <a:xfrm>
                <a:off x="-96787" y="317596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3" name="Группа 122">
              <a:extLst>
                <a:ext uri="{FF2B5EF4-FFF2-40B4-BE49-F238E27FC236}">
                  <a16:creationId xmlns="" xmlns:a16="http://schemas.microsoft.com/office/drawing/2014/main" id="{79C02D8E-7D24-1041-B688-3CBFF9B4D2BB}"/>
                </a:ext>
              </a:extLst>
            </p:cNvPr>
            <p:cNvGrpSpPr/>
            <p:nvPr userDrawn="1"/>
          </p:nvGrpSpPr>
          <p:grpSpPr>
            <a:xfrm>
              <a:off x="0" y="3205803"/>
              <a:ext cx="24383096" cy="298450"/>
              <a:chOff x="-96787" y="3175968"/>
              <a:chExt cx="24479883" cy="298450"/>
            </a:xfrm>
          </p:grpSpPr>
          <p:cxnSp>
            <p:nvCxnSpPr>
              <p:cNvPr id="124" name="Прямая соединительная линия 123">
                <a:extLst>
                  <a:ext uri="{FF2B5EF4-FFF2-40B4-BE49-F238E27FC236}">
                    <a16:creationId xmlns="" xmlns:a16="http://schemas.microsoft.com/office/drawing/2014/main" id="{5C074BD8-E49C-E246-B675-2047A1B333F7}"/>
                  </a:ext>
                </a:extLst>
              </p:cNvPr>
              <p:cNvCxnSpPr/>
              <p:nvPr userDrawn="1"/>
            </p:nvCxnSpPr>
            <p:spPr>
              <a:xfrm>
                <a:off x="-96787" y="347441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5" name="Прямая соединительная линия 124">
                <a:extLst>
                  <a:ext uri="{FF2B5EF4-FFF2-40B4-BE49-F238E27FC236}">
                    <a16:creationId xmlns="" xmlns:a16="http://schemas.microsoft.com/office/drawing/2014/main" id="{9DA25D7F-3138-8046-8565-943851EB18F3}"/>
                  </a:ext>
                </a:extLst>
              </p:cNvPr>
              <p:cNvCxnSpPr/>
              <p:nvPr userDrawn="1"/>
            </p:nvCxnSpPr>
            <p:spPr>
              <a:xfrm>
                <a:off x="-96787" y="317596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6" name="Группа 125">
              <a:extLst>
                <a:ext uri="{FF2B5EF4-FFF2-40B4-BE49-F238E27FC236}">
                  <a16:creationId xmlns="" xmlns:a16="http://schemas.microsoft.com/office/drawing/2014/main" id="{3C53E169-059B-DA44-9A28-E4E472C35D2A}"/>
                </a:ext>
              </a:extLst>
            </p:cNvPr>
            <p:cNvGrpSpPr/>
            <p:nvPr userDrawn="1"/>
          </p:nvGrpSpPr>
          <p:grpSpPr>
            <a:xfrm>
              <a:off x="0" y="6710056"/>
              <a:ext cx="24383096" cy="298450"/>
              <a:chOff x="-96787" y="3175968"/>
              <a:chExt cx="24479883" cy="298450"/>
            </a:xfrm>
          </p:grpSpPr>
          <p:cxnSp>
            <p:nvCxnSpPr>
              <p:cNvPr id="127" name="Прямая соединительная линия 126">
                <a:extLst>
                  <a:ext uri="{FF2B5EF4-FFF2-40B4-BE49-F238E27FC236}">
                    <a16:creationId xmlns="" xmlns:a16="http://schemas.microsoft.com/office/drawing/2014/main" id="{77C4A4B9-B203-224F-8874-645697790F93}"/>
                  </a:ext>
                </a:extLst>
              </p:cNvPr>
              <p:cNvCxnSpPr/>
              <p:nvPr userDrawn="1"/>
            </p:nvCxnSpPr>
            <p:spPr>
              <a:xfrm>
                <a:off x="-96787" y="347441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28" name="Прямая соединительная линия 127">
                <a:extLst>
                  <a:ext uri="{FF2B5EF4-FFF2-40B4-BE49-F238E27FC236}">
                    <a16:creationId xmlns="" xmlns:a16="http://schemas.microsoft.com/office/drawing/2014/main" id="{2402324D-3C49-E54B-BE35-12624C858F88}"/>
                  </a:ext>
                </a:extLst>
              </p:cNvPr>
              <p:cNvCxnSpPr/>
              <p:nvPr userDrawn="1"/>
            </p:nvCxnSpPr>
            <p:spPr>
              <a:xfrm>
                <a:off x="-96787" y="317596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9" name="Группа 128">
              <a:extLst>
                <a:ext uri="{FF2B5EF4-FFF2-40B4-BE49-F238E27FC236}">
                  <a16:creationId xmlns="" xmlns:a16="http://schemas.microsoft.com/office/drawing/2014/main" id="{AA4EDE32-E10E-2B4E-832F-695BB15A49DD}"/>
                </a:ext>
              </a:extLst>
            </p:cNvPr>
            <p:cNvGrpSpPr/>
            <p:nvPr userDrawn="1"/>
          </p:nvGrpSpPr>
          <p:grpSpPr>
            <a:xfrm>
              <a:off x="0" y="10214309"/>
              <a:ext cx="24383096" cy="298450"/>
              <a:chOff x="-96787" y="3175968"/>
              <a:chExt cx="24479883" cy="298450"/>
            </a:xfrm>
          </p:grpSpPr>
          <p:cxnSp>
            <p:nvCxnSpPr>
              <p:cNvPr id="130" name="Прямая соединительная линия 129">
                <a:extLst>
                  <a:ext uri="{FF2B5EF4-FFF2-40B4-BE49-F238E27FC236}">
                    <a16:creationId xmlns="" xmlns:a16="http://schemas.microsoft.com/office/drawing/2014/main" id="{D29AE482-538A-A343-8902-9843E7763C0D}"/>
                  </a:ext>
                </a:extLst>
              </p:cNvPr>
              <p:cNvCxnSpPr/>
              <p:nvPr userDrawn="1"/>
            </p:nvCxnSpPr>
            <p:spPr>
              <a:xfrm>
                <a:off x="-96787" y="347441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a:extLst>
                  <a:ext uri="{FF2B5EF4-FFF2-40B4-BE49-F238E27FC236}">
                    <a16:creationId xmlns="" xmlns:a16="http://schemas.microsoft.com/office/drawing/2014/main" id="{363AE4D2-D879-A44B-9D0F-94AE8982D472}"/>
                  </a:ext>
                </a:extLst>
              </p:cNvPr>
              <p:cNvCxnSpPr/>
              <p:nvPr userDrawn="1"/>
            </p:nvCxnSpPr>
            <p:spPr>
              <a:xfrm>
                <a:off x="-96787" y="3175968"/>
                <a:ext cx="24479883" cy="0"/>
              </a:xfrm>
              <a:prstGeom prst="line">
                <a:avLst/>
              </a:prstGeom>
              <a:ln>
                <a:solidFill>
                  <a:schemeClr val="tx2">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grpSp>
      </p:grpSp>
      <p:sp>
        <p:nvSpPr>
          <p:cNvPr id="142" name="Полилиния 141">
            <a:extLst>
              <a:ext uri="{FF2B5EF4-FFF2-40B4-BE49-F238E27FC236}">
                <a16:creationId xmlns="" xmlns:a16="http://schemas.microsoft.com/office/drawing/2014/main" id="{5D793142-7F0A-AF4C-9037-7AC46B82D08F}"/>
              </a:ext>
            </a:extLst>
          </p:cNvPr>
          <p:cNvSpPr/>
          <p:nvPr userDrawn="1"/>
        </p:nvSpPr>
        <p:spPr>
          <a:xfrm>
            <a:off x="-1" y="3503454"/>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43" name="Полилиния 142">
            <a:extLst>
              <a:ext uri="{FF2B5EF4-FFF2-40B4-BE49-F238E27FC236}">
                <a16:creationId xmlns="" xmlns:a16="http://schemas.microsoft.com/office/drawing/2014/main" id="{49F9B2B0-583F-D148-9D97-CBE3051BB6AF}"/>
              </a:ext>
            </a:extLst>
          </p:cNvPr>
          <p:cNvSpPr/>
          <p:nvPr userDrawn="1"/>
        </p:nvSpPr>
        <p:spPr>
          <a:xfrm>
            <a:off x="4938438" y="3503454"/>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44" name="Полилиния 143">
            <a:extLst>
              <a:ext uri="{FF2B5EF4-FFF2-40B4-BE49-F238E27FC236}">
                <a16:creationId xmlns="" xmlns:a16="http://schemas.microsoft.com/office/drawing/2014/main" id="{23B40BB2-E2B6-DB41-813E-2B5A1EC5E335}"/>
              </a:ext>
            </a:extLst>
          </p:cNvPr>
          <p:cNvSpPr/>
          <p:nvPr userDrawn="1"/>
        </p:nvSpPr>
        <p:spPr>
          <a:xfrm>
            <a:off x="9876877" y="3503454"/>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45" name="Полилиния 144">
            <a:extLst>
              <a:ext uri="{FF2B5EF4-FFF2-40B4-BE49-F238E27FC236}">
                <a16:creationId xmlns="" xmlns:a16="http://schemas.microsoft.com/office/drawing/2014/main" id="{81CD1F5C-0176-6A4B-B263-27935D2E53C3}"/>
              </a:ext>
            </a:extLst>
          </p:cNvPr>
          <p:cNvSpPr/>
          <p:nvPr userDrawn="1"/>
        </p:nvSpPr>
        <p:spPr>
          <a:xfrm>
            <a:off x="14815316" y="3503454"/>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46" name="Полилиния 145">
            <a:extLst>
              <a:ext uri="{FF2B5EF4-FFF2-40B4-BE49-F238E27FC236}">
                <a16:creationId xmlns="" xmlns:a16="http://schemas.microsoft.com/office/drawing/2014/main" id="{05C2FEED-5AEB-1140-99F0-32C8CBB439AD}"/>
              </a:ext>
            </a:extLst>
          </p:cNvPr>
          <p:cNvSpPr/>
          <p:nvPr userDrawn="1"/>
        </p:nvSpPr>
        <p:spPr>
          <a:xfrm>
            <a:off x="19753757" y="3503454"/>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48" name="Полилиния 147">
            <a:extLst>
              <a:ext uri="{FF2B5EF4-FFF2-40B4-BE49-F238E27FC236}">
                <a16:creationId xmlns="" xmlns:a16="http://schemas.microsoft.com/office/drawing/2014/main" id="{D1CA965B-0FF6-7C4A-9982-1AEE4B100C27}"/>
              </a:ext>
            </a:extLst>
          </p:cNvPr>
          <p:cNvSpPr/>
          <p:nvPr userDrawn="1"/>
        </p:nvSpPr>
        <p:spPr>
          <a:xfrm>
            <a:off x="-1" y="7006908"/>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49" name="Полилиния 148">
            <a:extLst>
              <a:ext uri="{FF2B5EF4-FFF2-40B4-BE49-F238E27FC236}">
                <a16:creationId xmlns="" xmlns:a16="http://schemas.microsoft.com/office/drawing/2014/main" id="{4DC60E56-EAAF-D94A-8E94-BC37FCE66C7B}"/>
              </a:ext>
            </a:extLst>
          </p:cNvPr>
          <p:cNvSpPr/>
          <p:nvPr userDrawn="1"/>
        </p:nvSpPr>
        <p:spPr>
          <a:xfrm>
            <a:off x="4938438" y="7006908"/>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50" name="Полилиния 149">
            <a:extLst>
              <a:ext uri="{FF2B5EF4-FFF2-40B4-BE49-F238E27FC236}">
                <a16:creationId xmlns="" xmlns:a16="http://schemas.microsoft.com/office/drawing/2014/main" id="{8C6395C1-3110-8E43-9525-FAF464D094D3}"/>
              </a:ext>
            </a:extLst>
          </p:cNvPr>
          <p:cNvSpPr/>
          <p:nvPr userDrawn="1"/>
        </p:nvSpPr>
        <p:spPr>
          <a:xfrm>
            <a:off x="9876877" y="7006908"/>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51" name="Полилиния 150">
            <a:extLst>
              <a:ext uri="{FF2B5EF4-FFF2-40B4-BE49-F238E27FC236}">
                <a16:creationId xmlns="" xmlns:a16="http://schemas.microsoft.com/office/drawing/2014/main" id="{096B1D34-6236-B745-A4D4-8258E8660D99}"/>
              </a:ext>
            </a:extLst>
          </p:cNvPr>
          <p:cNvSpPr/>
          <p:nvPr userDrawn="1"/>
        </p:nvSpPr>
        <p:spPr>
          <a:xfrm>
            <a:off x="14815316" y="7006908"/>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52" name="Полилиния 151">
            <a:extLst>
              <a:ext uri="{FF2B5EF4-FFF2-40B4-BE49-F238E27FC236}">
                <a16:creationId xmlns="" xmlns:a16="http://schemas.microsoft.com/office/drawing/2014/main" id="{9FCED32E-CC27-0C49-B415-1FD1AFD0D900}"/>
              </a:ext>
            </a:extLst>
          </p:cNvPr>
          <p:cNvSpPr/>
          <p:nvPr userDrawn="1"/>
        </p:nvSpPr>
        <p:spPr>
          <a:xfrm>
            <a:off x="19753757" y="7006908"/>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54" name="Полилиния 153">
            <a:extLst>
              <a:ext uri="{FF2B5EF4-FFF2-40B4-BE49-F238E27FC236}">
                <a16:creationId xmlns="" xmlns:a16="http://schemas.microsoft.com/office/drawing/2014/main" id="{D32ECD91-54E5-4943-8828-FB7493DDAFD8}"/>
              </a:ext>
            </a:extLst>
          </p:cNvPr>
          <p:cNvSpPr/>
          <p:nvPr userDrawn="1"/>
        </p:nvSpPr>
        <p:spPr>
          <a:xfrm>
            <a:off x="-1" y="10510361"/>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55" name="Полилиния 154">
            <a:extLst>
              <a:ext uri="{FF2B5EF4-FFF2-40B4-BE49-F238E27FC236}">
                <a16:creationId xmlns="" xmlns:a16="http://schemas.microsoft.com/office/drawing/2014/main" id="{0297083E-F0A1-7545-90B9-FA576611FAE3}"/>
              </a:ext>
            </a:extLst>
          </p:cNvPr>
          <p:cNvSpPr/>
          <p:nvPr userDrawn="1"/>
        </p:nvSpPr>
        <p:spPr>
          <a:xfrm>
            <a:off x="4938438" y="10510361"/>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56" name="Полилиния 155">
            <a:extLst>
              <a:ext uri="{FF2B5EF4-FFF2-40B4-BE49-F238E27FC236}">
                <a16:creationId xmlns="" xmlns:a16="http://schemas.microsoft.com/office/drawing/2014/main" id="{679FE1DA-0FB0-774C-9FF6-107E8A836D66}"/>
              </a:ext>
            </a:extLst>
          </p:cNvPr>
          <p:cNvSpPr/>
          <p:nvPr userDrawn="1"/>
        </p:nvSpPr>
        <p:spPr>
          <a:xfrm>
            <a:off x="9876877" y="10510361"/>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57" name="Полилиния 156">
            <a:extLst>
              <a:ext uri="{FF2B5EF4-FFF2-40B4-BE49-F238E27FC236}">
                <a16:creationId xmlns="" xmlns:a16="http://schemas.microsoft.com/office/drawing/2014/main" id="{D5233EC0-A832-284B-840F-A697005366CB}"/>
              </a:ext>
            </a:extLst>
          </p:cNvPr>
          <p:cNvSpPr/>
          <p:nvPr userDrawn="1"/>
        </p:nvSpPr>
        <p:spPr>
          <a:xfrm>
            <a:off x="14815316" y="10510361"/>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1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
        <p:nvSpPr>
          <p:cNvPr id="158" name="Полилиния 157">
            <a:extLst>
              <a:ext uri="{FF2B5EF4-FFF2-40B4-BE49-F238E27FC236}">
                <a16:creationId xmlns="" xmlns:a16="http://schemas.microsoft.com/office/drawing/2014/main" id="{C23A6F5A-9803-A345-9842-1F4AA76E9288}"/>
              </a:ext>
            </a:extLst>
          </p:cNvPr>
          <p:cNvSpPr/>
          <p:nvPr userDrawn="1"/>
        </p:nvSpPr>
        <p:spPr>
          <a:xfrm>
            <a:off x="19753757" y="10510361"/>
            <a:ext cx="4633418" cy="3207227"/>
          </a:xfrm>
          <a:custGeom>
            <a:avLst/>
            <a:gdLst>
              <a:gd name="connsiteX0" fmla="*/ 0 w 4633418"/>
              <a:gd name="connsiteY0" fmla="*/ 0 h 3207227"/>
              <a:gd name="connsiteX1" fmla="*/ 4633418 w 4633418"/>
              <a:gd name="connsiteY1" fmla="*/ 0 h 3207227"/>
              <a:gd name="connsiteX2" fmla="*/ 4633418 w 4633418"/>
              <a:gd name="connsiteY2" fmla="*/ 3207227 h 3207227"/>
              <a:gd name="connsiteX3" fmla="*/ 0 w 4633418"/>
              <a:gd name="connsiteY3" fmla="*/ 3207227 h 3207227"/>
            </a:gdLst>
            <a:ahLst/>
            <a:cxnLst>
              <a:cxn ang="0">
                <a:pos x="connsiteX0" y="connsiteY0"/>
              </a:cxn>
              <a:cxn ang="0">
                <a:pos x="connsiteX1" y="connsiteY1"/>
              </a:cxn>
              <a:cxn ang="0">
                <a:pos x="connsiteX2" y="connsiteY2"/>
              </a:cxn>
              <a:cxn ang="0">
                <a:pos x="connsiteX3" y="connsiteY3"/>
              </a:cxn>
            </a:cxnLst>
            <a:rect l="l" t="t" r="r" b="b"/>
            <a:pathLst>
              <a:path w="4633418" h="3207227">
                <a:moveTo>
                  <a:pt x="0" y="0"/>
                </a:moveTo>
                <a:lnTo>
                  <a:pt x="4633418" y="0"/>
                </a:lnTo>
                <a:lnTo>
                  <a:pt x="4633418" y="3207227"/>
                </a:lnTo>
                <a:lnTo>
                  <a:pt x="0" y="3207227"/>
                </a:lnTo>
                <a:close/>
              </a:path>
            </a:pathLst>
          </a:custGeom>
          <a:solidFill>
            <a:srgbClr val="ADE6FD">
              <a:alpha val="52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dirty="0"/>
          </a:p>
        </p:txBody>
      </p:sp>
    </p:spTree>
    <p:extLst>
      <p:ext uri="{BB962C8B-B14F-4D97-AF65-F5344CB8AC3E}">
        <p14:creationId xmlns="" xmlns:p14="http://schemas.microsoft.com/office/powerpoint/2010/main" val="1552585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1_Main_9">
    <p:spTree>
      <p:nvGrpSpPr>
        <p:cNvPr id="1" name=""/>
        <p:cNvGrpSpPr/>
        <p:nvPr/>
      </p:nvGrpSpPr>
      <p:grpSpPr>
        <a:xfrm>
          <a:off x="0" y="0"/>
          <a:ext cx="0" cy="0"/>
          <a:chOff x="0" y="0"/>
          <a:chExt cx="0" cy="0"/>
        </a:xfrm>
      </p:grpSpPr>
      <p:sp>
        <p:nvSpPr>
          <p:cNvPr id="25" name="Заголовок 1">
            <a:extLst>
              <a:ext uri="{FF2B5EF4-FFF2-40B4-BE49-F238E27FC236}">
                <a16:creationId xmlns="" xmlns:a16="http://schemas.microsoft.com/office/drawing/2014/main" id="{9BBE0B44-7CE7-FF4E-910E-8108239425CC}"/>
              </a:ext>
            </a:extLst>
          </p:cNvPr>
          <p:cNvSpPr>
            <a:spLocks noGrp="1"/>
          </p:cNvSpPr>
          <p:nvPr>
            <p:ph type="title" hasCustomPrompt="1"/>
          </p:nvPr>
        </p:nvSpPr>
        <p:spPr>
          <a:xfrm>
            <a:off x="1601921" y="2106267"/>
            <a:ext cx="8104750"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YOUR TOP SLIDE</a:t>
            </a:r>
            <a:endParaRPr lang="ru-RU" dirty="0"/>
          </a:p>
        </p:txBody>
      </p:sp>
      <p:sp>
        <p:nvSpPr>
          <p:cNvPr id="26" name="Текст 3">
            <a:extLst>
              <a:ext uri="{FF2B5EF4-FFF2-40B4-BE49-F238E27FC236}">
                <a16:creationId xmlns="" xmlns:a16="http://schemas.microsoft.com/office/drawing/2014/main" id="{5A46628C-5AEB-C34E-83BE-D77A4BC9B46E}"/>
              </a:ext>
            </a:extLst>
          </p:cNvPr>
          <p:cNvSpPr>
            <a:spLocks noGrp="1"/>
          </p:cNvSpPr>
          <p:nvPr>
            <p:ph type="body" sz="quarter" idx="21" hasCustomPrompt="1"/>
          </p:nvPr>
        </p:nvSpPr>
        <p:spPr>
          <a:xfrm>
            <a:off x="1601921" y="5274623"/>
            <a:ext cx="8104750" cy="5007604"/>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 xmlns:p14="http://schemas.microsoft.com/office/powerpoint/2010/main" val="37731247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2_Main_9">
    <p:spTree>
      <p:nvGrpSpPr>
        <p:cNvPr id="1" name=""/>
        <p:cNvGrpSpPr/>
        <p:nvPr/>
      </p:nvGrpSpPr>
      <p:grpSpPr>
        <a:xfrm>
          <a:off x="0" y="0"/>
          <a:ext cx="0" cy="0"/>
          <a:chOff x="0" y="0"/>
          <a:chExt cx="0" cy="0"/>
        </a:xfrm>
      </p:grpSpPr>
      <p:sp>
        <p:nvSpPr>
          <p:cNvPr id="25" name="Заголовок 1">
            <a:extLst>
              <a:ext uri="{FF2B5EF4-FFF2-40B4-BE49-F238E27FC236}">
                <a16:creationId xmlns="" xmlns:a16="http://schemas.microsoft.com/office/drawing/2014/main" id="{9BBE0B44-7CE7-FF4E-910E-8108239425CC}"/>
              </a:ext>
            </a:extLst>
          </p:cNvPr>
          <p:cNvSpPr>
            <a:spLocks noGrp="1"/>
          </p:cNvSpPr>
          <p:nvPr>
            <p:ph type="title" hasCustomPrompt="1"/>
          </p:nvPr>
        </p:nvSpPr>
        <p:spPr>
          <a:xfrm>
            <a:off x="14609503" y="2034258"/>
            <a:ext cx="8215403"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26" name="Текст 3">
            <a:extLst>
              <a:ext uri="{FF2B5EF4-FFF2-40B4-BE49-F238E27FC236}">
                <a16:creationId xmlns="" xmlns:a16="http://schemas.microsoft.com/office/drawing/2014/main" id="{5A46628C-5AEB-C34E-83BE-D77A4BC9B46E}"/>
              </a:ext>
            </a:extLst>
          </p:cNvPr>
          <p:cNvSpPr>
            <a:spLocks noGrp="1"/>
          </p:cNvSpPr>
          <p:nvPr>
            <p:ph type="body" sz="quarter" idx="21" hasCustomPrompt="1"/>
          </p:nvPr>
        </p:nvSpPr>
        <p:spPr>
          <a:xfrm>
            <a:off x="14609503" y="5202617"/>
            <a:ext cx="8215403" cy="5079610"/>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Tree>
    <p:extLst>
      <p:ext uri="{BB962C8B-B14F-4D97-AF65-F5344CB8AC3E}">
        <p14:creationId xmlns="" xmlns:p14="http://schemas.microsoft.com/office/powerpoint/2010/main" val="4089583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4_Main_9">
    <p:spTree>
      <p:nvGrpSpPr>
        <p:cNvPr id="1" name=""/>
        <p:cNvGrpSpPr/>
        <p:nvPr/>
      </p:nvGrpSpPr>
      <p:grpSpPr>
        <a:xfrm>
          <a:off x="0" y="0"/>
          <a:ext cx="0" cy="0"/>
          <a:chOff x="0" y="0"/>
          <a:chExt cx="0" cy="0"/>
        </a:xfrm>
      </p:grpSpPr>
      <p:sp>
        <p:nvSpPr>
          <p:cNvPr id="35" name="Заголовок 1">
            <a:extLst>
              <a:ext uri="{FF2B5EF4-FFF2-40B4-BE49-F238E27FC236}">
                <a16:creationId xmlns="" xmlns:a16="http://schemas.microsoft.com/office/drawing/2014/main" id="{EE10D30D-5519-0E46-A928-C905069518D9}"/>
              </a:ext>
            </a:extLst>
          </p:cNvPr>
          <p:cNvSpPr>
            <a:spLocks noGrp="1"/>
          </p:cNvSpPr>
          <p:nvPr>
            <p:ph type="title" hasCustomPrompt="1"/>
          </p:nvPr>
        </p:nvSpPr>
        <p:spPr>
          <a:xfrm>
            <a:off x="1601921" y="2106267"/>
            <a:ext cx="8104750"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YOUR TOP SLIDE</a:t>
            </a:r>
            <a:endParaRPr lang="ru-RU" dirty="0"/>
          </a:p>
        </p:txBody>
      </p:sp>
      <p:sp>
        <p:nvSpPr>
          <p:cNvPr id="36" name="Текст 3">
            <a:extLst>
              <a:ext uri="{FF2B5EF4-FFF2-40B4-BE49-F238E27FC236}">
                <a16:creationId xmlns="" xmlns:a16="http://schemas.microsoft.com/office/drawing/2014/main" id="{1C3F5E0A-1D97-2E4F-9560-03B8DC6EE928}"/>
              </a:ext>
            </a:extLst>
          </p:cNvPr>
          <p:cNvSpPr>
            <a:spLocks noGrp="1"/>
          </p:cNvSpPr>
          <p:nvPr>
            <p:ph type="body" sz="quarter" idx="21" hasCustomPrompt="1"/>
          </p:nvPr>
        </p:nvSpPr>
        <p:spPr>
          <a:xfrm>
            <a:off x="1601921" y="5274623"/>
            <a:ext cx="8104750" cy="5007604"/>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45" name="Рисунок 44">
            <a:extLst>
              <a:ext uri="{FF2B5EF4-FFF2-40B4-BE49-F238E27FC236}">
                <a16:creationId xmlns="" xmlns:a16="http://schemas.microsoft.com/office/drawing/2014/main" id="{D8439683-D34D-1848-8024-EBABFEF87C60}"/>
              </a:ext>
            </a:extLst>
          </p:cNvPr>
          <p:cNvSpPr>
            <a:spLocks noGrp="1"/>
          </p:cNvSpPr>
          <p:nvPr>
            <p:ph type="pic" sz="quarter" idx="58"/>
          </p:nvPr>
        </p:nvSpPr>
        <p:spPr>
          <a:xfrm>
            <a:off x="14820181" y="0"/>
            <a:ext cx="4631601" cy="3218687"/>
          </a:xfrm>
          <a:custGeom>
            <a:avLst/>
            <a:gdLst>
              <a:gd name="connsiteX0" fmla="*/ 0 w 4896545"/>
              <a:gd name="connsiteY0" fmla="*/ 0 h 3435363"/>
              <a:gd name="connsiteX1" fmla="*/ 4896545 w 4896545"/>
              <a:gd name="connsiteY1" fmla="*/ 0 h 3435363"/>
              <a:gd name="connsiteX2" fmla="*/ 4896545 w 4896545"/>
              <a:gd name="connsiteY2" fmla="*/ 3435363 h 3435363"/>
              <a:gd name="connsiteX3" fmla="*/ 0 w 4896545"/>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5" h="3435363">
                <a:moveTo>
                  <a:pt x="0" y="0"/>
                </a:moveTo>
                <a:lnTo>
                  <a:pt x="4896545" y="0"/>
                </a:lnTo>
                <a:lnTo>
                  <a:pt x="4896545"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46" name="Рисунок 45">
            <a:extLst>
              <a:ext uri="{FF2B5EF4-FFF2-40B4-BE49-F238E27FC236}">
                <a16:creationId xmlns="" xmlns:a16="http://schemas.microsoft.com/office/drawing/2014/main" id="{3439F964-8075-0045-80BE-D67CB0096C21}"/>
              </a:ext>
            </a:extLst>
          </p:cNvPr>
          <p:cNvSpPr>
            <a:spLocks noGrp="1"/>
          </p:cNvSpPr>
          <p:nvPr>
            <p:ph type="pic" sz="quarter" idx="59"/>
          </p:nvPr>
        </p:nvSpPr>
        <p:spPr>
          <a:xfrm>
            <a:off x="19754427" y="0"/>
            <a:ext cx="4660740" cy="3218687"/>
          </a:xfrm>
          <a:custGeom>
            <a:avLst/>
            <a:gdLst>
              <a:gd name="connsiteX0" fmla="*/ 0 w 4896544"/>
              <a:gd name="connsiteY0" fmla="*/ 0 h 3435363"/>
              <a:gd name="connsiteX1" fmla="*/ 4896544 w 4896544"/>
              <a:gd name="connsiteY1" fmla="*/ 0 h 3435363"/>
              <a:gd name="connsiteX2" fmla="*/ 4896544 w 4896544"/>
              <a:gd name="connsiteY2" fmla="*/ 3435363 h 3435363"/>
              <a:gd name="connsiteX3" fmla="*/ 0 w 4896544"/>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4" h="3435363">
                <a:moveTo>
                  <a:pt x="0" y="0"/>
                </a:moveTo>
                <a:lnTo>
                  <a:pt x="4896544" y="0"/>
                </a:lnTo>
                <a:lnTo>
                  <a:pt x="4896544"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47" name="Рисунок 46">
            <a:extLst>
              <a:ext uri="{FF2B5EF4-FFF2-40B4-BE49-F238E27FC236}">
                <a16:creationId xmlns="" xmlns:a16="http://schemas.microsoft.com/office/drawing/2014/main" id="{6B012731-B6F3-284B-9408-94699AF3EDA6}"/>
              </a:ext>
            </a:extLst>
          </p:cNvPr>
          <p:cNvSpPr>
            <a:spLocks noGrp="1"/>
          </p:cNvSpPr>
          <p:nvPr>
            <p:ph type="pic" sz="quarter" idx="60"/>
          </p:nvPr>
        </p:nvSpPr>
        <p:spPr>
          <a:xfrm>
            <a:off x="14820181" y="3502153"/>
            <a:ext cx="4631601" cy="3209544"/>
          </a:xfrm>
          <a:custGeom>
            <a:avLst/>
            <a:gdLst>
              <a:gd name="connsiteX0" fmla="*/ 0 w 4896545"/>
              <a:gd name="connsiteY0" fmla="*/ 0 h 3435363"/>
              <a:gd name="connsiteX1" fmla="*/ 4896545 w 4896545"/>
              <a:gd name="connsiteY1" fmla="*/ 0 h 3435363"/>
              <a:gd name="connsiteX2" fmla="*/ 4896545 w 4896545"/>
              <a:gd name="connsiteY2" fmla="*/ 3435363 h 3435363"/>
              <a:gd name="connsiteX3" fmla="*/ 0 w 4896545"/>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5" h="3435363">
                <a:moveTo>
                  <a:pt x="0" y="0"/>
                </a:moveTo>
                <a:lnTo>
                  <a:pt x="4896545" y="0"/>
                </a:lnTo>
                <a:lnTo>
                  <a:pt x="4896545"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48" name="Рисунок 47">
            <a:extLst>
              <a:ext uri="{FF2B5EF4-FFF2-40B4-BE49-F238E27FC236}">
                <a16:creationId xmlns="" xmlns:a16="http://schemas.microsoft.com/office/drawing/2014/main" id="{29A63823-3D55-D44C-8673-D7ED6E4C9646}"/>
              </a:ext>
            </a:extLst>
          </p:cNvPr>
          <p:cNvSpPr>
            <a:spLocks noGrp="1"/>
          </p:cNvSpPr>
          <p:nvPr>
            <p:ph type="pic" sz="quarter" idx="61"/>
          </p:nvPr>
        </p:nvSpPr>
        <p:spPr>
          <a:xfrm>
            <a:off x="19754427" y="3502153"/>
            <a:ext cx="4660740" cy="3209544"/>
          </a:xfrm>
          <a:custGeom>
            <a:avLst/>
            <a:gdLst>
              <a:gd name="connsiteX0" fmla="*/ 0 w 4896544"/>
              <a:gd name="connsiteY0" fmla="*/ 0 h 3435363"/>
              <a:gd name="connsiteX1" fmla="*/ 4896544 w 4896544"/>
              <a:gd name="connsiteY1" fmla="*/ 0 h 3435363"/>
              <a:gd name="connsiteX2" fmla="*/ 4896544 w 4896544"/>
              <a:gd name="connsiteY2" fmla="*/ 3435363 h 3435363"/>
              <a:gd name="connsiteX3" fmla="*/ 0 w 4896544"/>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4" h="3435363">
                <a:moveTo>
                  <a:pt x="0" y="0"/>
                </a:moveTo>
                <a:lnTo>
                  <a:pt x="4896544" y="0"/>
                </a:lnTo>
                <a:lnTo>
                  <a:pt x="4896544"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49" name="Рисунок 48">
            <a:extLst>
              <a:ext uri="{FF2B5EF4-FFF2-40B4-BE49-F238E27FC236}">
                <a16:creationId xmlns="" xmlns:a16="http://schemas.microsoft.com/office/drawing/2014/main" id="{0C1970B0-D2E1-B945-BDC8-36629E171277}"/>
              </a:ext>
            </a:extLst>
          </p:cNvPr>
          <p:cNvSpPr>
            <a:spLocks noGrp="1"/>
          </p:cNvSpPr>
          <p:nvPr>
            <p:ph type="pic" sz="quarter" idx="62"/>
          </p:nvPr>
        </p:nvSpPr>
        <p:spPr>
          <a:xfrm>
            <a:off x="14820181" y="7002810"/>
            <a:ext cx="4631601" cy="3211038"/>
          </a:xfrm>
          <a:custGeom>
            <a:avLst/>
            <a:gdLst>
              <a:gd name="connsiteX0" fmla="*/ 0 w 4896545"/>
              <a:gd name="connsiteY0" fmla="*/ 0 h 3435363"/>
              <a:gd name="connsiteX1" fmla="*/ 4896545 w 4896545"/>
              <a:gd name="connsiteY1" fmla="*/ 0 h 3435363"/>
              <a:gd name="connsiteX2" fmla="*/ 4896545 w 4896545"/>
              <a:gd name="connsiteY2" fmla="*/ 3435363 h 3435363"/>
              <a:gd name="connsiteX3" fmla="*/ 0 w 4896545"/>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5" h="3435363">
                <a:moveTo>
                  <a:pt x="0" y="0"/>
                </a:moveTo>
                <a:lnTo>
                  <a:pt x="4896545" y="0"/>
                </a:lnTo>
                <a:lnTo>
                  <a:pt x="4896545"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50" name="Рисунок 49">
            <a:extLst>
              <a:ext uri="{FF2B5EF4-FFF2-40B4-BE49-F238E27FC236}">
                <a16:creationId xmlns="" xmlns:a16="http://schemas.microsoft.com/office/drawing/2014/main" id="{4A386CFE-42C3-AC45-B070-751A50598EA5}"/>
              </a:ext>
            </a:extLst>
          </p:cNvPr>
          <p:cNvSpPr>
            <a:spLocks noGrp="1"/>
          </p:cNvSpPr>
          <p:nvPr>
            <p:ph type="pic" sz="quarter" idx="63"/>
          </p:nvPr>
        </p:nvSpPr>
        <p:spPr>
          <a:xfrm>
            <a:off x="19754427" y="7002810"/>
            <a:ext cx="4660740" cy="3211038"/>
          </a:xfrm>
          <a:custGeom>
            <a:avLst/>
            <a:gdLst>
              <a:gd name="connsiteX0" fmla="*/ 0 w 4896544"/>
              <a:gd name="connsiteY0" fmla="*/ 0 h 3435363"/>
              <a:gd name="connsiteX1" fmla="*/ 4896544 w 4896544"/>
              <a:gd name="connsiteY1" fmla="*/ 0 h 3435363"/>
              <a:gd name="connsiteX2" fmla="*/ 4896544 w 4896544"/>
              <a:gd name="connsiteY2" fmla="*/ 3435363 h 3435363"/>
              <a:gd name="connsiteX3" fmla="*/ 0 w 4896544"/>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4" h="3435363">
                <a:moveTo>
                  <a:pt x="0" y="0"/>
                </a:moveTo>
                <a:lnTo>
                  <a:pt x="4896544" y="0"/>
                </a:lnTo>
                <a:lnTo>
                  <a:pt x="4896544"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52" name="Рисунок 51">
            <a:extLst>
              <a:ext uri="{FF2B5EF4-FFF2-40B4-BE49-F238E27FC236}">
                <a16:creationId xmlns="" xmlns:a16="http://schemas.microsoft.com/office/drawing/2014/main" id="{D625971B-8FBC-CE48-8D5F-8AAF5D9CE158}"/>
              </a:ext>
            </a:extLst>
          </p:cNvPr>
          <p:cNvSpPr>
            <a:spLocks noGrp="1"/>
          </p:cNvSpPr>
          <p:nvPr>
            <p:ph type="pic" sz="quarter" idx="64"/>
          </p:nvPr>
        </p:nvSpPr>
        <p:spPr>
          <a:xfrm>
            <a:off x="14820181" y="10515600"/>
            <a:ext cx="4631601" cy="3201989"/>
          </a:xfrm>
          <a:custGeom>
            <a:avLst/>
            <a:gdLst>
              <a:gd name="connsiteX0" fmla="*/ 0 w 4896545"/>
              <a:gd name="connsiteY0" fmla="*/ 0 h 3435363"/>
              <a:gd name="connsiteX1" fmla="*/ 4896545 w 4896545"/>
              <a:gd name="connsiteY1" fmla="*/ 0 h 3435363"/>
              <a:gd name="connsiteX2" fmla="*/ 4896545 w 4896545"/>
              <a:gd name="connsiteY2" fmla="*/ 3435363 h 3435363"/>
              <a:gd name="connsiteX3" fmla="*/ 0 w 4896545"/>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5" h="3435363">
                <a:moveTo>
                  <a:pt x="0" y="0"/>
                </a:moveTo>
                <a:lnTo>
                  <a:pt x="4896545" y="0"/>
                </a:lnTo>
                <a:lnTo>
                  <a:pt x="4896545"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51" name="Рисунок 50">
            <a:extLst>
              <a:ext uri="{FF2B5EF4-FFF2-40B4-BE49-F238E27FC236}">
                <a16:creationId xmlns="" xmlns:a16="http://schemas.microsoft.com/office/drawing/2014/main" id="{26ED6FCD-A6DA-1544-BA92-4D80135E50E6}"/>
              </a:ext>
            </a:extLst>
          </p:cNvPr>
          <p:cNvSpPr>
            <a:spLocks noGrp="1"/>
          </p:cNvSpPr>
          <p:nvPr>
            <p:ph type="pic" sz="quarter" idx="65"/>
          </p:nvPr>
        </p:nvSpPr>
        <p:spPr>
          <a:xfrm>
            <a:off x="19754427" y="10515600"/>
            <a:ext cx="4660740" cy="3201989"/>
          </a:xfrm>
          <a:custGeom>
            <a:avLst/>
            <a:gdLst>
              <a:gd name="connsiteX0" fmla="*/ 0 w 4896544"/>
              <a:gd name="connsiteY0" fmla="*/ 0 h 3435363"/>
              <a:gd name="connsiteX1" fmla="*/ 4896544 w 4896544"/>
              <a:gd name="connsiteY1" fmla="*/ 0 h 3435363"/>
              <a:gd name="connsiteX2" fmla="*/ 4896544 w 4896544"/>
              <a:gd name="connsiteY2" fmla="*/ 3435363 h 3435363"/>
              <a:gd name="connsiteX3" fmla="*/ 0 w 4896544"/>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4" h="3435363">
                <a:moveTo>
                  <a:pt x="0" y="0"/>
                </a:moveTo>
                <a:lnTo>
                  <a:pt x="4896544" y="0"/>
                </a:lnTo>
                <a:lnTo>
                  <a:pt x="4896544"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Tree>
    <p:extLst>
      <p:ext uri="{BB962C8B-B14F-4D97-AF65-F5344CB8AC3E}">
        <p14:creationId xmlns="" xmlns:p14="http://schemas.microsoft.com/office/powerpoint/2010/main" val="2609080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5_Main_9">
    <p:spTree>
      <p:nvGrpSpPr>
        <p:cNvPr id="1" name=""/>
        <p:cNvGrpSpPr/>
        <p:nvPr/>
      </p:nvGrpSpPr>
      <p:grpSpPr>
        <a:xfrm>
          <a:off x="0" y="0"/>
          <a:ext cx="0" cy="0"/>
          <a:chOff x="0" y="0"/>
          <a:chExt cx="0" cy="0"/>
        </a:xfrm>
      </p:grpSpPr>
      <p:sp>
        <p:nvSpPr>
          <p:cNvPr id="25" name="Заголовок 1">
            <a:extLst>
              <a:ext uri="{FF2B5EF4-FFF2-40B4-BE49-F238E27FC236}">
                <a16:creationId xmlns="" xmlns:a16="http://schemas.microsoft.com/office/drawing/2014/main" id="{9BBE0B44-7CE7-FF4E-910E-8108239425CC}"/>
              </a:ext>
            </a:extLst>
          </p:cNvPr>
          <p:cNvSpPr>
            <a:spLocks noGrp="1"/>
          </p:cNvSpPr>
          <p:nvPr>
            <p:ph type="title" hasCustomPrompt="1"/>
          </p:nvPr>
        </p:nvSpPr>
        <p:spPr>
          <a:xfrm>
            <a:off x="14609503" y="2034258"/>
            <a:ext cx="8215403"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26" name="Текст 3">
            <a:extLst>
              <a:ext uri="{FF2B5EF4-FFF2-40B4-BE49-F238E27FC236}">
                <a16:creationId xmlns="" xmlns:a16="http://schemas.microsoft.com/office/drawing/2014/main" id="{5A46628C-5AEB-C34E-83BE-D77A4BC9B46E}"/>
              </a:ext>
            </a:extLst>
          </p:cNvPr>
          <p:cNvSpPr>
            <a:spLocks noGrp="1"/>
          </p:cNvSpPr>
          <p:nvPr>
            <p:ph type="body" sz="quarter" idx="21" hasCustomPrompt="1"/>
          </p:nvPr>
        </p:nvSpPr>
        <p:spPr>
          <a:xfrm>
            <a:off x="14609503" y="5202617"/>
            <a:ext cx="8215403" cy="5079610"/>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9" name="Рисунок 18">
            <a:extLst>
              <a:ext uri="{FF2B5EF4-FFF2-40B4-BE49-F238E27FC236}">
                <a16:creationId xmlns="" xmlns:a16="http://schemas.microsoft.com/office/drawing/2014/main" id="{59907585-5051-5448-80B2-16BE6B4BC803}"/>
              </a:ext>
            </a:extLst>
          </p:cNvPr>
          <p:cNvSpPr>
            <a:spLocks noGrp="1"/>
          </p:cNvSpPr>
          <p:nvPr>
            <p:ph type="pic" sz="quarter" idx="58"/>
          </p:nvPr>
        </p:nvSpPr>
        <p:spPr>
          <a:xfrm>
            <a:off x="-92708" y="-23863"/>
            <a:ext cx="4725455" cy="10231119"/>
          </a:xfrm>
          <a:custGeom>
            <a:avLst/>
            <a:gdLst>
              <a:gd name="connsiteX0" fmla="*/ 92708 w 4896545"/>
              <a:gd name="connsiteY0" fmla="*/ 0 h 10306088"/>
              <a:gd name="connsiteX1" fmla="*/ 4896545 w 4896545"/>
              <a:gd name="connsiteY1" fmla="*/ 0 h 10306088"/>
              <a:gd name="connsiteX2" fmla="*/ 4896545 w 4896545"/>
              <a:gd name="connsiteY2" fmla="*/ 3435362 h 10306088"/>
              <a:gd name="connsiteX3" fmla="*/ 4896545 w 4896545"/>
              <a:gd name="connsiteY3" fmla="*/ 3435363 h 10306088"/>
              <a:gd name="connsiteX4" fmla="*/ 4896545 w 4896545"/>
              <a:gd name="connsiteY4" fmla="*/ 6870725 h 10306088"/>
              <a:gd name="connsiteX5" fmla="*/ 4896545 w 4896545"/>
              <a:gd name="connsiteY5" fmla="*/ 10306088 h 10306088"/>
              <a:gd name="connsiteX6" fmla="*/ 92708 w 4896545"/>
              <a:gd name="connsiteY6" fmla="*/ 10306088 h 10306088"/>
              <a:gd name="connsiteX7" fmla="*/ 92708 w 4896545"/>
              <a:gd name="connsiteY7" fmla="*/ 6870725 h 10306088"/>
              <a:gd name="connsiteX8" fmla="*/ 0 w 4896545"/>
              <a:gd name="connsiteY8" fmla="*/ 6870725 h 10306088"/>
              <a:gd name="connsiteX9" fmla="*/ 0 w 4896545"/>
              <a:gd name="connsiteY9" fmla="*/ 3435362 h 10306088"/>
              <a:gd name="connsiteX10" fmla="*/ 92708 w 4896545"/>
              <a:gd name="connsiteY10" fmla="*/ 3435362 h 10306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96545" h="10306088">
                <a:moveTo>
                  <a:pt x="92708" y="0"/>
                </a:moveTo>
                <a:lnTo>
                  <a:pt x="4896545" y="0"/>
                </a:lnTo>
                <a:lnTo>
                  <a:pt x="4896545" y="3435362"/>
                </a:lnTo>
                <a:lnTo>
                  <a:pt x="4896545" y="3435363"/>
                </a:lnTo>
                <a:lnTo>
                  <a:pt x="4896545" y="6870725"/>
                </a:lnTo>
                <a:lnTo>
                  <a:pt x="4896545" y="10306088"/>
                </a:lnTo>
                <a:lnTo>
                  <a:pt x="92708" y="10306088"/>
                </a:lnTo>
                <a:lnTo>
                  <a:pt x="92708" y="6870725"/>
                </a:lnTo>
                <a:lnTo>
                  <a:pt x="0" y="6870725"/>
                </a:lnTo>
                <a:lnTo>
                  <a:pt x="0" y="3435362"/>
                </a:lnTo>
                <a:lnTo>
                  <a:pt x="92708" y="3435362"/>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18" name="Рисунок 17">
            <a:extLst>
              <a:ext uri="{FF2B5EF4-FFF2-40B4-BE49-F238E27FC236}">
                <a16:creationId xmlns="" xmlns:a16="http://schemas.microsoft.com/office/drawing/2014/main" id="{03906880-A693-A145-9486-600EBA78E14D}"/>
              </a:ext>
            </a:extLst>
          </p:cNvPr>
          <p:cNvSpPr>
            <a:spLocks noGrp="1"/>
          </p:cNvSpPr>
          <p:nvPr>
            <p:ph type="pic" sz="quarter" idx="59"/>
          </p:nvPr>
        </p:nvSpPr>
        <p:spPr>
          <a:xfrm>
            <a:off x="4920780" y="-23861"/>
            <a:ext cx="4680520" cy="3210248"/>
          </a:xfrm>
          <a:custGeom>
            <a:avLst/>
            <a:gdLst>
              <a:gd name="connsiteX0" fmla="*/ 0 w 4896545"/>
              <a:gd name="connsiteY0" fmla="*/ 0 h 3435363"/>
              <a:gd name="connsiteX1" fmla="*/ 4896545 w 4896545"/>
              <a:gd name="connsiteY1" fmla="*/ 0 h 3435363"/>
              <a:gd name="connsiteX2" fmla="*/ 4896545 w 4896545"/>
              <a:gd name="connsiteY2" fmla="*/ 3435363 h 3435363"/>
              <a:gd name="connsiteX3" fmla="*/ 0 w 4896545"/>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5" h="3435363">
                <a:moveTo>
                  <a:pt x="0" y="0"/>
                </a:moveTo>
                <a:lnTo>
                  <a:pt x="4896545" y="0"/>
                </a:lnTo>
                <a:lnTo>
                  <a:pt x="4896545"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20" name="Рисунок 19">
            <a:extLst>
              <a:ext uri="{FF2B5EF4-FFF2-40B4-BE49-F238E27FC236}">
                <a16:creationId xmlns="" xmlns:a16="http://schemas.microsoft.com/office/drawing/2014/main" id="{2FF33103-FF20-1344-A1AE-159F8E9C1CB8}"/>
              </a:ext>
            </a:extLst>
          </p:cNvPr>
          <p:cNvSpPr>
            <a:spLocks noGrp="1"/>
          </p:cNvSpPr>
          <p:nvPr>
            <p:ph type="pic" sz="quarter" idx="60"/>
          </p:nvPr>
        </p:nvSpPr>
        <p:spPr>
          <a:xfrm>
            <a:off x="-92708" y="10531202"/>
            <a:ext cx="4725455" cy="3186387"/>
          </a:xfrm>
          <a:custGeom>
            <a:avLst/>
            <a:gdLst>
              <a:gd name="connsiteX0" fmla="*/ 0 w 4896545"/>
              <a:gd name="connsiteY0" fmla="*/ 0 h 3435363"/>
              <a:gd name="connsiteX1" fmla="*/ 4896545 w 4896545"/>
              <a:gd name="connsiteY1" fmla="*/ 0 h 3435363"/>
              <a:gd name="connsiteX2" fmla="*/ 4896545 w 4896545"/>
              <a:gd name="connsiteY2" fmla="*/ 3435363 h 3435363"/>
              <a:gd name="connsiteX3" fmla="*/ 0 w 4896545"/>
              <a:gd name="connsiteY3" fmla="*/ 3435363 h 3435363"/>
            </a:gdLst>
            <a:ahLst/>
            <a:cxnLst>
              <a:cxn ang="0">
                <a:pos x="connsiteX0" y="connsiteY0"/>
              </a:cxn>
              <a:cxn ang="0">
                <a:pos x="connsiteX1" y="connsiteY1"/>
              </a:cxn>
              <a:cxn ang="0">
                <a:pos x="connsiteX2" y="connsiteY2"/>
              </a:cxn>
              <a:cxn ang="0">
                <a:pos x="connsiteX3" y="connsiteY3"/>
              </a:cxn>
            </a:cxnLst>
            <a:rect l="l" t="t" r="r" b="b"/>
            <a:pathLst>
              <a:path w="4896545" h="3435363">
                <a:moveTo>
                  <a:pt x="0" y="0"/>
                </a:moveTo>
                <a:lnTo>
                  <a:pt x="4896545" y="0"/>
                </a:lnTo>
                <a:lnTo>
                  <a:pt x="4896545" y="3435363"/>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21" name="Рисунок 20">
            <a:extLst>
              <a:ext uri="{FF2B5EF4-FFF2-40B4-BE49-F238E27FC236}">
                <a16:creationId xmlns="" xmlns:a16="http://schemas.microsoft.com/office/drawing/2014/main" id="{DF1B4DDD-0527-2E4F-9BE4-BE835E12DE0E}"/>
              </a:ext>
            </a:extLst>
          </p:cNvPr>
          <p:cNvSpPr>
            <a:spLocks noGrp="1"/>
          </p:cNvSpPr>
          <p:nvPr>
            <p:ph type="pic" sz="quarter" idx="61"/>
          </p:nvPr>
        </p:nvSpPr>
        <p:spPr>
          <a:xfrm>
            <a:off x="4920780" y="3508744"/>
            <a:ext cx="4680520" cy="10208845"/>
          </a:xfrm>
          <a:custGeom>
            <a:avLst/>
            <a:gdLst>
              <a:gd name="connsiteX0" fmla="*/ 0 w 4896545"/>
              <a:gd name="connsiteY0" fmla="*/ 0 h 10306089"/>
              <a:gd name="connsiteX1" fmla="*/ 4896545 w 4896545"/>
              <a:gd name="connsiteY1" fmla="*/ 0 h 10306089"/>
              <a:gd name="connsiteX2" fmla="*/ 4896545 w 4896545"/>
              <a:gd name="connsiteY2" fmla="*/ 3435363 h 10306089"/>
              <a:gd name="connsiteX3" fmla="*/ 4896545 w 4896545"/>
              <a:gd name="connsiteY3" fmla="*/ 6870726 h 10306089"/>
              <a:gd name="connsiteX4" fmla="*/ 4896545 w 4896545"/>
              <a:gd name="connsiteY4" fmla="*/ 10306089 h 10306089"/>
              <a:gd name="connsiteX5" fmla="*/ 0 w 4896545"/>
              <a:gd name="connsiteY5" fmla="*/ 10306089 h 10306089"/>
              <a:gd name="connsiteX6" fmla="*/ 0 w 4896545"/>
              <a:gd name="connsiteY6" fmla="*/ 6870726 h 10306089"/>
              <a:gd name="connsiteX7" fmla="*/ 0 w 4896545"/>
              <a:gd name="connsiteY7" fmla="*/ 3435363 h 10306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96545" h="10306089">
                <a:moveTo>
                  <a:pt x="0" y="0"/>
                </a:moveTo>
                <a:lnTo>
                  <a:pt x="4896545" y="0"/>
                </a:lnTo>
                <a:lnTo>
                  <a:pt x="4896545" y="3435363"/>
                </a:lnTo>
                <a:lnTo>
                  <a:pt x="4896545" y="6870726"/>
                </a:lnTo>
                <a:lnTo>
                  <a:pt x="4896545" y="10306089"/>
                </a:lnTo>
                <a:lnTo>
                  <a:pt x="0" y="10306089"/>
                </a:lnTo>
                <a:lnTo>
                  <a:pt x="0" y="6870726"/>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Tree>
    <p:extLst>
      <p:ext uri="{BB962C8B-B14F-4D97-AF65-F5344CB8AC3E}">
        <p14:creationId xmlns="" xmlns:p14="http://schemas.microsoft.com/office/powerpoint/2010/main" val="3176774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6_Main_9">
    <p:spTree>
      <p:nvGrpSpPr>
        <p:cNvPr id="1" name=""/>
        <p:cNvGrpSpPr/>
        <p:nvPr/>
      </p:nvGrpSpPr>
      <p:grpSpPr>
        <a:xfrm>
          <a:off x="0" y="0"/>
          <a:ext cx="0" cy="0"/>
          <a:chOff x="0" y="0"/>
          <a:chExt cx="0" cy="0"/>
        </a:xfrm>
      </p:grpSpPr>
      <p:sp>
        <p:nvSpPr>
          <p:cNvPr id="35" name="Заголовок 1">
            <a:extLst>
              <a:ext uri="{FF2B5EF4-FFF2-40B4-BE49-F238E27FC236}">
                <a16:creationId xmlns="" xmlns:a16="http://schemas.microsoft.com/office/drawing/2014/main" id="{EE10D30D-5519-0E46-A928-C905069518D9}"/>
              </a:ext>
            </a:extLst>
          </p:cNvPr>
          <p:cNvSpPr>
            <a:spLocks noGrp="1"/>
          </p:cNvSpPr>
          <p:nvPr>
            <p:ph type="title" hasCustomPrompt="1"/>
          </p:nvPr>
        </p:nvSpPr>
        <p:spPr>
          <a:xfrm>
            <a:off x="1601921" y="2106267"/>
            <a:ext cx="8104750" cy="2664295"/>
          </a:xfrm>
          <a:prstGeom prst="rect">
            <a:avLst/>
          </a:prstGeom>
        </p:spPr>
        <p:txBody>
          <a:bodyPr>
            <a:noAutofit/>
          </a:bodyPr>
          <a:lstStyle>
            <a:lvl1pPr marL="0" marR="0" indent="0" algn="l"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YOUR TOP SLIDE</a:t>
            </a:r>
            <a:endParaRPr lang="ru-RU" dirty="0"/>
          </a:p>
        </p:txBody>
      </p:sp>
      <p:sp>
        <p:nvSpPr>
          <p:cNvPr id="36" name="Текст 3">
            <a:extLst>
              <a:ext uri="{FF2B5EF4-FFF2-40B4-BE49-F238E27FC236}">
                <a16:creationId xmlns="" xmlns:a16="http://schemas.microsoft.com/office/drawing/2014/main" id="{1C3F5E0A-1D97-2E4F-9560-03B8DC6EE928}"/>
              </a:ext>
            </a:extLst>
          </p:cNvPr>
          <p:cNvSpPr>
            <a:spLocks noGrp="1"/>
          </p:cNvSpPr>
          <p:nvPr>
            <p:ph type="body" sz="quarter" idx="21" hasCustomPrompt="1"/>
          </p:nvPr>
        </p:nvSpPr>
        <p:spPr>
          <a:xfrm>
            <a:off x="1601921" y="5274623"/>
            <a:ext cx="8104750" cy="5007604"/>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17" name="Рисунок 16">
            <a:extLst>
              <a:ext uri="{FF2B5EF4-FFF2-40B4-BE49-F238E27FC236}">
                <a16:creationId xmlns="" xmlns:a16="http://schemas.microsoft.com/office/drawing/2014/main" id="{F073264D-1F13-3E41-823F-0148C524E3CF}"/>
              </a:ext>
            </a:extLst>
          </p:cNvPr>
          <p:cNvSpPr>
            <a:spLocks noGrp="1"/>
          </p:cNvSpPr>
          <p:nvPr>
            <p:ph type="pic" sz="quarter" idx="58"/>
          </p:nvPr>
        </p:nvSpPr>
        <p:spPr>
          <a:xfrm>
            <a:off x="14827624" y="7002810"/>
            <a:ext cx="9587544" cy="6714778"/>
          </a:xfrm>
          <a:custGeom>
            <a:avLst/>
            <a:gdLst>
              <a:gd name="connsiteX0" fmla="*/ 0 w 9799377"/>
              <a:gd name="connsiteY0" fmla="*/ 0 h 6870726"/>
              <a:gd name="connsiteX1" fmla="*/ 4896545 w 9799377"/>
              <a:gd name="connsiteY1" fmla="*/ 0 h 6870726"/>
              <a:gd name="connsiteX2" fmla="*/ 4896545 w 9799377"/>
              <a:gd name="connsiteY2" fmla="*/ 1956148 h 6870726"/>
              <a:gd name="connsiteX3" fmla="*/ 4902833 w 9799377"/>
              <a:gd name="connsiteY3" fmla="*/ 1956148 h 6870726"/>
              <a:gd name="connsiteX4" fmla="*/ 4902833 w 9799377"/>
              <a:gd name="connsiteY4" fmla="*/ 0 h 6870726"/>
              <a:gd name="connsiteX5" fmla="*/ 9799377 w 9799377"/>
              <a:gd name="connsiteY5" fmla="*/ 0 h 6870726"/>
              <a:gd name="connsiteX6" fmla="*/ 9799377 w 9799377"/>
              <a:gd name="connsiteY6" fmla="*/ 3435363 h 6870726"/>
              <a:gd name="connsiteX7" fmla="*/ 9799377 w 9799377"/>
              <a:gd name="connsiteY7" fmla="*/ 6870726 h 6870726"/>
              <a:gd name="connsiteX8" fmla="*/ 4902833 w 9799377"/>
              <a:gd name="connsiteY8" fmla="*/ 6870726 h 6870726"/>
              <a:gd name="connsiteX9" fmla="*/ 4902833 w 9799377"/>
              <a:gd name="connsiteY9" fmla="*/ 3435363 h 6870726"/>
              <a:gd name="connsiteX10" fmla="*/ 4902833 w 9799377"/>
              <a:gd name="connsiteY10" fmla="*/ 3286400 h 6870726"/>
              <a:gd name="connsiteX11" fmla="*/ 4896545 w 9799377"/>
              <a:gd name="connsiteY11" fmla="*/ 3286400 h 6870726"/>
              <a:gd name="connsiteX12" fmla="*/ 4896545 w 9799377"/>
              <a:gd name="connsiteY12" fmla="*/ 3435363 h 6870726"/>
              <a:gd name="connsiteX13" fmla="*/ 4896545 w 9799377"/>
              <a:gd name="connsiteY13" fmla="*/ 6870726 h 6870726"/>
              <a:gd name="connsiteX14" fmla="*/ 0 w 9799377"/>
              <a:gd name="connsiteY14" fmla="*/ 6870726 h 6870726"/>
              <a:gd name="connsiteX15" fmla="*/ 0 w 9799377"/>
              <a:gd name="connsiteY15" fmla="*/ 3435363 h 687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9377" h="6870726">
                <a:moveTo>
                  <a:pt x="0" y="0"/>
                </a:moveTo>
                <a:lnTo>
                  <a:pt x="4896545" y="0"/>
                </a:lnTo>
                <a:lnTo>
                  <a:pt x="4896545" y="1956148"/>
                </a:lnTo>
                <a:lnTo>
                  <a:pt x="4902833" y="1956148"/>
                </a:lnTo>
                <a:lnTo>
                  <a:pt x="4902833" y="0"/>
                </a:lnTo>
                <a:lnTo>
                  <a:pt x="9799377" y="0"/>
                </a:lnTo>
                <a:lnTo>
                  <a:pt x="9799377" y="3435363"/>
                </a:lnTo>
                <a:lnTo>
                  <a:pt x="9799377" y="6870726"/>
                </a:lnTo>
                <a:lnTo>
                  <a:pt x="4902833" y="6870726"/>
                </a:lnTo>
                <a:lnTo>
                  <a:pt x="4902833" y="3435363"/>
                </a:lnTo>
                <a:lnTo>
                  <a:pt x="4902833" y="3286400"/>
                </a:lnTo>
                <a:lnTo>
                  <a:pt x="4896545" y="3286400"/>
                </a:lnTo>
                <a:lnTo>
                  <a:pt x="4896545" y="3435363"/>
                </a:lnTo>
                <a:lnTo>
                  <a:pt x="4896545" y="6870726"/>
                </a:lnTo>
                <a:lnTo>
                  <a:pt x="0" y="6870726"/>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16" name="Рисунок 15">
            <a:extLst>
              <a:ext uri="{FF2B5EF4-FFF2-40B4-BE49-F238E27FC236}">
                <a16:creationId xmlns="" xmlns:a16="http://schemas.microsoft.com/office/drawing/2014/main" id="{767E68C8-EE15-BD4D-91B4-2A17740C3218}"/>
              </a:ext>
            </a:extLst>
          </p:cNvPr>
          <p:cNvSpPr>
            <a:spLocks noGrp="1"/>
          </p:cNvSpPr>
          <p:nvPr>
            <p:ph type="pic" sz="quarter" idx="59"/>
          </p:nvPr>
        </p:nvSpPr>
        <p:spPr>
          <a:xfrm>
            <a:off x="14827624" y="-23861"/>
            <a:ext cx="9587544" cy="6738640"/>
          </a:xfrm>
          <a:custGeom>
            <a:avLst/>
            <a:gdLst>
              <a:gd name="connsiteX0" fmla="*/ 0 w 9799377"/>
              <a:gd name="connsiteY0" fmla="*/ 0 h 6870725"/>
              <a:gd name="connsiteX1" fmla="*/ 4896545 w 9799377"/>
              <a:gd name="connsiteY1" fmla="*/ 0 h 6870725"/>
              <a:gd name="connsiteX2" fmla="*/ 4896545 w 9799377"/>
              <a:gd name="connsiteY2" fmla="*/ 2058120 h 6870725"/>
              <a:gd name="connsiteX3" fmla="*/ 4902833 w 9799377"/>
              <a:gd name="connsiteY3" fmla="*/ 2058120 h 6870725"/>
              <a:gd name="connsiteX4" fmla="*/ 4902833 w 9799377"/>
              <a:gd name="connsiteY4" fmla="*/ 0 h 6870725"/>
              <a:gd name="connsiteX5" fmla="*/ 9799377 w 9799377"/>
              <a:gd name="connsiteY5" fmla="*/ 0 h 6870725"/>
              <a:gd name="connsiteX6" fmla="*/ 9799377 w 9799377"/>
              <a:gd name="connsiteY6" fmla="*/ 3435363 h 6870725"/>
              <a:gd name="connsiteX7" fmla="*/ 9799377 w 9799377"/>
              <a:gd name="connsiteY7" fmla="*/ 6870725 h 6870725"/>
              <a:gd name="connsiteX8" fmla="*/ 4902833 w 9799377"/>
              <a:gd name="connsiteY8" fmla="*/ 6870725 h 6870725"/>
              <a:gd name="connsiteX9" fmla="*/ 4902833 w 9799377"/>
              <a:gd name="connsiteY9" fmla="*/ 3435363 h 6870725"/>
              <a:gd name="connsiteX10" fmla="*/ 4902833 w 9799377"/>
              <a:gd name="connsiteY10" fmla="*/ 3201864 h 6870725"/>
              <a:gd name="connsiteX11" fmla="*/ 4896545 w 9799377"/>
              <a:gd name="connsiteY11" fmla="*/ 3201864 h 6870725"/>
              <a:gd name="connsiteX12" fmla="*/ 4896545 w 9799377"/>
              <a:gd name="connsiteY12" fmla="*/ 3435363 h 6870725"/>
              <a:gd name="connsiteX13" fmla="*/ 4896545 w 9799377"/>
              <a:gd name="connsiteY13" fmla="*/ 6870725 h 6870725"/>
              <a:gd name="connsiteX14" fmla="*/ 0 w 9799377"/>
              <a:gd name="connsiteY14" fmla="*/ 6870725 h 6870725"/>
              <a:gd name="connsiteX15" fmla="*/ 0 w 9799377"/>
              <a:gd name="connsiteY15" fmla="*/ 3435363 h 687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799377" h="6870725">
                <a:moveTo>
                  <a:pt x="0" y="0"/>
                </a:moveTo>
                <a:lnTo>
                  <a:pt x="4896545" y="0"/>
                </a:lnTo>
                <a:lnTo>
                  <a:pt x="4896545" y="2058120"/>
                </a:lnTo>
                <a:lnTo>
                  <a:pt x="4902833" y="2058120"/>
                </a:lnTo>
                <a:lnTo>
                  <a:pt x="4902833" y="0"/>
                </a:lnTo>
                <a:lnTo>
                  <a:pt x="9799377" y="0"/>
                </a:lnTo>
                <a:lnTo>
                  <a:pt x="9799377" y="3435363"/>
                </a:lnTo>
                <a:lnTo>
                  <a:pt x="9799377" y="6870725"/>
                </a:lnTo>
                <a:lnTo>
                  <a:pt x="4902833" y="6870725"/>
                </a:lnTo>
                <a:lnTo>
                  <a:pt x="4902833" y="3435363"/>
                </a:lnTo>
                <a:lnTo>
                  <a:pt x="4902833" y="3201864"/>
                </a:lnTo>
                <a:lnTo>
                  <a:pt x="4896545" y="3201864"/>
                </a:lnTo>
                <a:lnTo>
                  <a:pt x="4896545" y="3435363"/>
                </a:lnTo>
                <a:lnTo>
                  <a:pt x="4896545" y="6870725"/>
                </a:lnTo>
                <a:lnTo>
                  <a:pt x="0" y="6870725"/>
                </a:lnTo>
                <a:lnTo>
                  <a:pt x="0" y="3435363"/>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Tree>
    <p:extLst>
      <p:ext uri="{BB962C8B-B14F-4D97-AF65-F5344CB8AC3E}">
        <p14:creationId xmlns="" xmlns:p14="http://schemas.microsoft.com/office/powerpoint/2010/main" val="39786440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7_Main_9">
    <p:spTree>
      <p:nvGrpSpPr>
        <p:cNvPr id="1" name=""/>
        <p:cNvGrpSpPr/>
        <p:nvPr/>
      </p:nvGrpSpPr>
      <p:grpSpPr>
        <a:xfrm>
          <a:off x="0" y="0"/>
          <a:ext cx="0" cy="0"/>
          <a:chOff x="0" y="0"/>
          <a:chExt cx="0" cy="0"/>
        </a:xfrm>
      </p:grpSpPr>
      <p:sp>
        <p:nvSpPr>
          <p:cNvPr id="25" name="Заголовок 1">
            <a:extLst>
              <a:ext uri="{FF2B5EF4-FFF2-40B4-BE49-F238E27FC236}">
                <a16:creationId xmlns="" xmlns:a16="http://schemas.microsoft.com/office/drawing/2014/main" id="{9BBE0B44-7CE7-FF4E-910E-8108239425CC}"/>
              </a:ext>
            </a:extLst>
          </p:cNvPr>
          <p:cNvSpPr>
            <a:spLocks noGrp="1"/>
          </p:cNvSpPr>
          <p:nvPr>
            <p:ph type="title" hasCustomPrompt="1"/>
          </p:nvPr>
        </p:nvSpPr>
        <p:spPr>
          <a:xfrm>
            <a:off x="14609503" y="2034258"/>
            <a:ext cx="8215403" cy="2664295"/>
          </a:xfrm>
          <a:prstGeom prst="rect">
            <a:avLst/>
          </a:prstGeom>
        </p:spPr>
        <p:txBody>
          <a:bodyPr>
            <a:noAutofit/>
          </a:bodyPr>
          <a:lstStyle>
            <a:lvl1pPr marL="0" marR="0" indent="0" algn="r" defTabSz="2438645" rtl="0" eaLnBrk="1" fontAlgn="auto" latinLnBrk="0" hangingPunct="1">
              <a:lnSpc>
                <a:spcPct val="100000"/>
              </a:lnSpc>
              <a:spcBef>
                <a:spcPct val="0"/>
              </a:spcBef>
              <a:spcAft>
                <a:spcPts val="0"/>
              </a:spcAft>
              <a:buClrTx/>
              <a:buSzTx/>
              <a:buFontTx/>
              <a:buNone/>
              <a:tabLst>
                <a:tab pos="3641907" algn="l"/>
              </a:tabLst>
              <a:defRPr lang="ru-RU" sz="8001" b="1" i="0" kern="1200" spc="0" baseline="0" dirty="0">
                <a:solidFill>
                  <a:schemeClr val="tx2"/>
                </a:solidFill>
                <a:latin typeface="Tahoma" charset="0"/>
                <a:ea typeface="Tahoma" charset="0"/>
                <a:cs typeface="Tahoma" charset="0"/>
              </a:defRPr>
            </a:lvl1pPr>
          </a:lstStyle>
          <a:p>
            <a:r>
              <a:rPr lang="en-US" dirty="0"/>
              <a:t>NAME OF YOUR TOP SLIDE</a:t>
            </a:r>
            <a:endParaRPr lang="ru-RU" dirty="0"/>
          </a:p>
        </p:txBody>
      </p:sp>
      <p:sp>
        <p:nvSpPr>
          <p:cNvPr id="26" name="Текст 3">
            <a:extLst>
              <a:ext uri="{FF2B5EF4-FFF2-40B4-BE49-F238E27FC236}">
                <a16:creationId xmlns="" xmlns:a16="http://schemas.microsoft.com/office/drawing/2014/main" id="{5A46628C-5AEB-C34E-83BE-D77A4BC9B46E}"/>
              </a:ext>
            </a:extLst>
          </p:cNvPr>
          <p:cNvSpPr>
            <a:spLocks noGrp="1"/>
          </p:cNvSpPr>
          <p:nvPr>
            <p:ph type="body" sz="quarter" idx="21" hasCustomPrompt="1"/>
          </p:nvPr>
        </p:nvSpPr>
        <p:spPr>
          <a:xfrm>
            <a:off x="14609503" y="5202617"/>
            <a:ext cx="8215403" cy="5079610"/>
          </a:xfrm>
          <a:prstGeom prst="rect">
            <a:avLst/>
          </a:prstGeom>
        </p:spPr>
        <p:txBody>
          <a:bodyPr/>
          <a:lstStyle>
            <a:lvl1pPr algn="l">
              <a:lnSpc>
                <a:spcPct val="120000"/>
              </a:lnSpc>
              <a:spcBef>
                <a:spcPts val="1272"/>
              </a:spcBef>
              <a:defRPr lang="en-US" sz="2800" b="0" i="0" baseline="0" dirty="0">
                <a:solidFill>
                  <a:schemeClr val="tx2"/>
                </a:solidFill>
                <a:latin typeface="Tahoma" charset="0"/>
                <a:ea typeface="Tahoma" charset="0"/>
                <a:cs typeface="Tahoma" charset="0"/>
              </a:defRPr>
            </a:lvl1pPr>
          </a:lstStyle>
          <a:p>
            <a:pPr marL="0" lvl="0" indent="0">
              <a:lnSpc>
                <a:spcPct val="150000"/>
              </a:lnSpc>
              <a:buNone/>
            </a:pPr>
            <a:r>
              <a:rPr lang="en-US" dirty="0"/>
              <a:t>Example text</a:t>
            </a:r>
          </a:p>
        </p:txBody>
      </p:sp>
      <p:sp>
        <p:nvSpPr>
          <p:cNvPr id="37" name="Рисунок 36">
            <a:extLst>
              <a:ext uri="{FF2B5EF4-FFF2-40B4-BE49-F238E27FC236}">
                <a16:creationId xmlns="" xmlns:a16="http://schemas.microsoft.com/office/drawing/2014/main" id="{B0728D94-131E-5340-940E-A67BE0FB8F93}"/>
              </a:ext>
            </a:extLst>
          </p:cNvPr>
          <p:cNvSpPr>
            <a:spLocks noGrp="1"/>
          </p:cNvSpPr>
          <p:nvPr>
            <p:ph type="pic" sz="quarter" idx="58"/>
          </p:nvPr>
        </p:nvSpPr>
        <p:spPr>
          <a:xfrm>
            <a:off x="-13194" y="-23862"/>
            <a:ext cx="4645942" cy="13741450"/>
          </a:xfrm>
          <a:custGeom>
            <a:avLst/>
            <a:gdLst>
              <a:gd name="connsiteX0" fmla="*/ 92708 w 4896545"/>
              <a:gd name="connsiteY0" fmla="*/ 0 h 13741450"/>
              <a:gd name="connsiteX1" fmla="*/ 4896545 w 4896545"/>
              <a:gd name="connsiteY1" fmla="*/ 0 h 13741450"/>
              <a:gd name="connsiteX2" fmla="*/ 4896545 w 4896545"/>
              <a:gd name="connsiteY2" fmla="*/ 3435361 h 13741450"/>
              <a:gd name="connsiteX3" fmla="*/ 4896545 w 4896545"/>
              <a:gd name="connsiteY3" fmla="*/ 3435362 h 13741450"/>
              <a:gd name="connsiteX4" fmla="*/ 4896545 w 4896545"/>
              <a:gd name="connsiteY4" fmla="*/ 6870725 h 13741450"/>
              <a:gd name="connsiteX5" fmla="*/ 4896545 w 4896545"/>
              <a:gd name="connsiteY5" fmla="*/ 10306087 h 13741450"/>
              <a:gd name="connsiteX6" fmla="*/ 4896545 w 4896545"/>
              <a:gd name="connsiteY6" fmla="*/ 13741450 h 13741450"/>
              <a:gd name="connsiteX7" fmla="*/ 0 w 4896545"/>
              <a:gd name="connsiteY7" fmla="*/ 13741450 h 13741450"/>
              <a:gd name="connsiteX8" fmla="*/ 0 w 4896545"/>
              <a:gd name="connsiteY8" fmla="*/ 10306087 h 13741450"/>
              <a:gd name="connsiteX9" fmla="*/ 92708 w 4896545"/>
              <a:gd name="connsiteY9" fmla="*/ 10306087 h 13741450"/>
              <a:gd name="connsiteX10" fmla="*/ 92708 w 4896545"/>
              <a:gd name="connsiteY10" fmla="*/ 6870725 h 13741450"/>
              <a:gd name="connsiteX11" fmla="*/ 0 w 4896545"/>
              <a:gd name="connsiteY11" fmla="*/ 6870725 h 13741450"/>
              <a:gd name="connsiteX12" fmla="*/ 0 w 4896545"/>
              <a:gd name="connsiteY12" fmla="*/ 3435361 h 13741450"/>
              <a:gd name="connsiteX13" fmla="*/ 92708 w 4896545"/>
              <a:gd name="connsiteY13" fmla="*/ 3435361 h 13741450"/>
              <a:gd name="connsiteX0" fmla="*/ 92708 w 4896545"/>
              <a:gd name="connsiteY0" fmla="*/ 0 h 13741450"/>
              <a:gd name="connsiteX1" fmla="*/ 4896545 w 4896545"/>
              <a:gd name="connsiteY1" fmla="*/ 0 h 13741450"/>
              <a:gd name="connsiteX2" fmla="*/ 4896545 w 4896545"/>
              <a:gd name="connsiteY2" fmla="*/ 3435361 h 13741450"/>
              <a:gd name="connsiteX3" fmla="*/ 4896545 w 4896545"/>
              <a:gd name="connsiteY3" fmla="*/ 3435362 h 13741450"/>
              <a:gd name="connsiteX4" fmla="*/ 4896545 w 4896545"/>
              <a:gd name="connsiteY4" fmla="*/ 6870725 h 13741450"/>
              <a:gd name="connsiteX5" fmla="*/ 4896545 w 4896545"/>
              <a:gd name="connsiteY5" fmla="*/ 10306087 h 13741450"/>
              <a:gd name="connsiteX6" fmla="*/ 4896545 w 4896545"/>
              <a:gd name="connsiteY6" fmla="*/ 13741450 h 13741450"/>
              <a:gd name="connsiteX7" fmla="*/ 0 w 4896545"/>
              <a:gd name="connsiteY7" fmla="*/ 13741450 h 13741450"/>
              <a:gd name="connsiteX8" fmla="*/ 0 w 4896545"/>
              <a:gd name="connsiteY8" fmla="*/ 10306087 h 13741450"/>
              <a:gd name="connsiteX9" fmla="*/ 92708 w 4896545"/>
              <a:gd name="connsiteY9" fmla="*/ 10306087 h 13741450"/>
              <a:gd name="connsiteX10" fmla="*/ 92708 w 4896545"/>
              <a:gd name="connsiteY10" fmla="*/ 6870725 h 13741450"/>
              <a:gd name="connsiteX11" fmla="*/ 0 w 4896545"/>
              <a:gd name="connsiteY11" fmla="*/ 6870725 h 13741450"/>
              <a:gd name="connsiteX12" fmla="*/ 92708 w 4896545"/>
              <a:gd name="connsiteY12" fmla="*/ 3435361 h 13741450"/>
              <a:gd name="connsiteX13" fmla="*/ 92708 w 4896545"/>
              <a:gd name="connsiteY13" fmla="*/ 0 h 13741450"/>
              <a:gd name="connsiteX0" fmla="*/ 92708 w 4896545"/>
              <a:gd name="connsiteY0" fmla="*/ 0 h 13741450"/>
              <a:gd name="connsiteX1" fmla="*/ 4896545 w 4896545"/>
              <a:gd name="connsiteY1" fmla="*/ 0 h 13741450"/>
              <a:gd name="connsiteX2" fmla="*/ 4896545 w 4896545"/>
              <a:gd name="connsiteY2" fmla="*/ 3435361 h 13741450"/>
              <a:gd name="connsiteX3" fmla="*/ 4896545 w 4896545"/>
              <a:gd name="connsiteY3" fmla="*/ 3435362 h 13741450"/>
              <a:gd name="connsiteX4" fmla="*/ 4896545 w 4896545"/>
              <a:gd name="connsiteY4" fmla="*/ 6870725 h 13741450"/>
              <a:gd name="connsiteX5" fmla="*/ 4896545 w 4896545"/>
              <a:gd name="connsiteY5" fmla="*/ 10306087 h 13741450"/>
              <a:gd name="connsiteX6" fmla="*/ 4896545 w 4896545"/>
              <a:gd name="connsiteY6" fmla="*/ 13741450 h 13741450"/>
              <a:gd name="connsiteX7" fmla="*/ 0 w 4896545"/>
              <a:gd name="connsiteY7" fmla="*/ 13741450 h 13741450"/>
              <a:gd name="connsiteX8" fmla="*/ 0 w 4896545"/>
              <a:gd name="connsiteY8" fmla="*/ 10306087 h 13741450"/>
              <a:gd name="connsiteX9" fmla="*/ 92708 w 4896545"/>
              <a:gd name="connsiteY9" fmla="*/ 10306087 h 13741450"/>
              <a:gd name="connsiteX10" fmla="*/ 92708 w 4896545"/>
              <a:gd name="connsiteY10" fmla="*/ 6870725 h 13741450"/>
              <a:gd name="connsiteX11" fmla="*/ 92708 w 4896545"/>
              <a:gd name="connsiteY11" fmla="*/ 3435361 h 13741450"/>
              <a:gd name="connsiteX12" fmla="*/ 92708 w 4896545"/>
              <a:gd name="connsiteY12" fmla="*/ 0 h 13741450"/>
              <a:gd name="connsiteX0" fmla="*/ 92708 w 4896545"/>
              <a:gd name="connsiteY0" fmla="*/ 0 h 13741450"/>
              <a:gd name="connsiteX1" fmla="*/ 4896545 w 4896545"/>
              <a:gd name="connsiteY1" fmla="*/ 0 h 13741450"/>
              <a:gd name="connsiteX2" fmla="*/ 4896545 w 4896545"/>
              <a:gd name="connsiteY2" fmla="*/ 3435361 h 13741450"/>
              <a:gd name="connsiteX3" fmla="*/ 4896545 w 4896545"/>
              <a:gd name="connsiteY3" fmla="*/ 3435362 h 13741450"/>
              <a:gd name="connsiteX4" fmla="*/ 4896545 w 4896545"/>
              <a:gd name="connsiteY4" fmla="*/ 6870725 h 13741450"/>
              <a:gd name="connsiteX5" fmla="*/ 4896545 w 4896545"/>
              <a:gd name="connsiteY5" fmla="*/ 10306087 h 13741450"/>
              <a:gd name="connsiteX6" fmla="*/ 4896545 w 4896545"/>
              <a:gd name="connsiteY6" fmla="*/ 13741450 h 13741450"/>
              <a:gd name="connsiteX7" fmla="*/ 0 w 4896545"/>
              <a:gd name="connsiteY7" fmla="*/ 13741450 h 13741450"/>
              <a:gd name="connsiteX8" fmla="*/ 92708 w 4896545"/>
              <a:gd name="connsiteY8" fmla="*/ 10306087 h 13741450"/>
              <a:gd name="connsiteX9" fmla="*/ 92708 w 4896545"/>
              <a:gd name="connsiteY9" fmla="*/ 6870725 h 13741450"/>
              <a:gd name="connsiteX10" fmla="*/ 92708 w 4896545"/>
              <a:gd name="connsiteY10" fmla="*/ 3435361 h 13741450"/>
              <a:gd name="connsiteX11" fmla="*/ 92708 w 4896545"/>
              <a:gd name="connsiteY11" fmla="*/ 0 h 13741450"/>
              <a:gd name="connsiteX0" fmla="*/ 10316 w 4814153"/>
              <a:gd name="connsiteY0" fmla="*/ 0 h 13741450"/>
              <a:gd name="connsiteX1" fmla="*/ 4814153 w 4814153"/>
              <a:gd name="connsiteY1" fmla="*/ 0 h 13741450"/>
              <a:gd name="connsiteX2" fmla="*/ 4814153 w 4814153"/>
              <a:gd name="connsiteY2" fmla="*/ 3435361 h 13741450"/>
              <a:gd name="connsiteX3" fmla="*/ 4814153 w 4814153"/>
              <a:gd name="connsiteY3" fmla="*/ 3435362 h 13741450"/>
              <a:gd name="connsiteX4" fmla="*/ 4814153 w 4814153"/>
              <a:gd name="connsiteY4" fmla="*/ 6870725 h 13741450"/>
              <a:gd name="connsiteX5" fmla="*/ 4814153 w 4814153"/>
              <a:gd name="connsiteY5" fmla="*/ 10306087 h 13741450"/>
              <a:gd name="connsiteX6" fmla="*/ 4814153 w 4814153"/>
              <a:gd name="connsiteY6" fmla="*/ 13741450 h 13741450"/>
              <a:gd name="connsiteX7" fmla="*/ 0 w 4814153"/>
              <a:gd name="connsiteY7" fmla="*/ 13741450 h 13741450"/>
              <a:gd name="connsiteX8" fmla="*/ 10316 w 4814153"/>
              <a:gd name="connsiteY8" fmla="*/ 10306087 h 13741450"/>
              <a:gd name="connsiteX9" fmla="*/ 10316 w 4814153"/>
              <a:gd name="connsiteY9" fmla="*/ 6870725 h 13741450"/>
              <a:gd name="connsiteX10" fmla="*/ 10316 w 4814153"/>
              <a:gd name="connsiteY10" fmla="*/ 3435361 h 13741450"/>
              <a:gd name="connsiteX11" fmla="*/ 10316 w 4814153"/>
              <a:gd name="connsiteY11" fmla="*/ 0 h 1374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14153" h="13741450">
                <a:moveTo>
                  <a:pt x="10316" y="0"/>
                </a:moveTo>
                <a:lnTo>
                  <a:pt x="4814153" y="0"/>
                </a:lnTo>
                <a:lnTo>
                  <a:pt x="4814153" y="3435361"/>
                </a:lnTo>
                <a:lnTo>
                  <a:pt x="4814153" y="3435362"/>
                </a:lnTo>
                <a:lnTo>
                  <a:pt x="4814153" y="6870725"/>
                </a:lnTo>
                <a:lnTo>
                  <a:pt x="4814153" y="10306087"/>
                </a:lnTo>
                <a:lnTo>
                  <a:pt x="4814153" y="13741450"/>
                </a:lnTo>
                <a:lnTo>
                  <a:pt x="0" y="13741450"/>
                </a:lnTo>
                <a:cubicBezTo>
                  <a:pt x="3439" y="12596329"/>
                  <a:pt x="6877" y="11451208"/>
                  <a:pt x="10316" y="10306087"/>
                </a:cubicBezTo>
                <a:lnTo>
                  <a:pt x="10316" y="6870725"/>
                </a:lnTo>
                <a:lnTo>
                  <a:pt x="10316" y="3435361"/>
                </a:lnTo>
                <a:lnTo>
                  <a:pt x="10316" y="0"/>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
        <p:nvSpPr>
          <p:cNvPr id="38" name="Рисунок 37">
            <a:extLst>
              <a:ext uri="{FF2B5EF4-FFF2-40B4-BE49-F238E27FC236}">
                <a16:creationId xmlns="" xmlns:a16="http://schemas.microsoft.com/office/drawing/2014/main" id="{EB1D2B31-FD7E-404C-BBFE-4C944CDBDAA3}"/>
              </a:ext>
            </a:extLst>
          </p:cNvPr>
          <p:cNvSpPr>
            <a:spLocks noGrp="1"/>
          </p:cNvSpPr>
          <p:nvPr>
            <p:ph type="pic" sz="quarter" idx="59"/>
          </p:nvPr>
        </p:nvSpPr>
        <p:spPr>
          <a:xfrm>
            <a:off x="4920780" y="-23862"/>
            <a:ext cx="4680520" cy="6738640"/>
          </a:xfrm>
          <a:custGeom>
            <a:avLst/>
            <a:gdLst>
              <a:gd name="connsiteX0" fmla="*/ 0 w 4896545"/>
              <a:gd name="connsiteY0" fmla="*/ 0 h 13741450"/>
              <a:gd name="connsiteX1" fmla="*/ 4896545 w 4896545"/>
              <a:gd name="connsiteY1" fmla="*/ 0 h 13741450"/>
              <a:gd name="connsiteX2" fmla="*/ 4896545 w 4896545"/>
              <a:gd name="connsiteY2" fmla="*/ 3435361 h 13741450"/>
              <a:gd name="connsiteX3" fmla="*/ 4896545 w 4896545"/>
              <a:gd name="connsiteY3" fmla="*/ 3435362 h 13741450"/>
              <a:gd name="connsiteX4" fmla="*/ 4896545 w 4896545"/>
              <a:gd name="connsiteY4" fmla="*/ 6870725 h 13741450"/>
              <a:gd name="connsiteX5" fmla="*/ 4896545 w 4896545"/>
              <a:gd name="connsiteY5" fmla="*/ 10306087 h 13741450"/>
              <a:gd name="connsiteX6" fmla="*/ 4896545 w 4896545"/>
              <a:gd name="connsiteY6" fmla="*/ 13741450 h 13741450"/>
              <a:gd name="connsiteX7" fmla="*/ 0 w 4896545"/>
              <a:gd name="connsiteY7" fmla="*/ 13741450 h 13741450"/>
              <a:gd name="connsiteX8" fmla="*/ 0 w 4896545"/>
              <a:gd name="connsiteY8" fmla="*/ 10306087 h 13741450"/>
              <a:gd name="connsiteX9" fmla="*/ 0 w 4896545"/>
              <a:gd name="connsiteY9" fmla="*/ 6870725 h 13741450"/>
              <a:gd name="connsiteX10" fmla="*/ 0 w 4896545"/>
              <a:gd name="connsiteY10" fmla="*/ 3435362 h 13741450"/>
              <a:gd name="connsiteX11" fmla="*/ 0 w 4896545"/>
              <a:gd name="connsiteY11" fmla="*/ 3435361 h 1374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96545" h="13741450">
                <a:moveTo>
                  <a:pt x="0" y="0"/>
                </a:moveTo>
                <a:lnTo>
                  <a:pt x="4896545" y="0"/>
                </a:lnTo>
                <a:lnTo>
                  <a:pt x="4896545" y="3435361"/>
                </a:lnTo>
                <a:lnTo>
                  <a:pt x="4896545" y="3435362"/>
                </a:lnTo>
                <a:lnTo>
                  <a:pt x="4896545" y="6870725"/>
                </a:lnTo>
                <a:lnTo>
                  <a:pt x="4896545" y="10306087"/>
                </a:lnTo>
                <a:lnTo>
                  <a:pt x="4896545" y="13741450"/>
                </a:lnTo>
                <a:lnTo>
                  <a:pt x="0" y="13741450"/>
                </a:lnTo>
                <a:lnTo>
                  <a:pt x="0" y="10306087"/>
                </a:lnTo>
                <a:lnTo>
                  <a:pt x="0" y="6870725"/>
                </a:lnTo>
                <a:lnTo>
                  <a:pt x="0" y="3435362"/>
                </a:lnTo>
                <a:lnTo>
                  <a:pt x="0" y="3435361"/>
                </a:lnTo>
                <a:close/>
              </a:path>
            </a:pathLst>
          </a:custGeom>
          <a:pattFill prst="lgCheck">
            <a:fgClr>
              <a:schemeClr val="bg1"/>
            </a:fgClr>
            <a:bgClr>
              <a:schemeClr val="bg1">
                <a:lumMod val="75000"/>
              </a:schemeClr>
            </a:bgClr>
          </a:patt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lvl1pPr>
              <a:defRPr lang="en-US" sz="800" b="1">
                <a:solidFill>
                  <a:schemeClr val="lt1"/>
                </a:solidFill>
              </a:defRPr>
            </a:lvl1pPr>
          </a:lstStyle>
          <a:p>
            <a:pPr lvl="0" algn="ctr"/>
            <a:endParaRPr lang="en-US"/>
          </a:p>
        </p:txBody>
      </p:sp>
    </p:spTree>
    <p:extLst>
      <p:ext uri="{BB962C8B-B14F-4D97-AF65-F5344CB8AC3E}">
        <p14:creationId xmlns="" xmlns:p14="http://schemas.microsoft.com/office/powerpoint/2010/main" val="1340341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4290804006"/>
      </p:ext>
    </p:extLst>
  </p:cSld>
  <p:clrMap bg1="lt1" tx1="dk1" bg2="lt2" tx2="dk2" accent1="accent1" accent2="accent2" accent3="accent3" accent4="accent4" accent5="accent5" accent6="accent6" hlink="hlink" folHlink="folHlink"/>
  <p:sldLayoutIdLst>
    <p:sldLayoutId id="2147485611" r:id="rId1"/>
    <p:sldLayoutId id="2147485775" r:id="rId2"/>
    <p:sldLayoutId id="2147485698" r:id="rId3"/>
    <p:sldLayoutId id="2147485699" r:id="rId4"/>
    <p:sldLayoutId id="2147485776" r:id="rId5"/>
    <p:sldLayoutId id="2147485777" r:id="rId6"/>
    <p:sldLayoutId id="2147485778" r:id="rId7"/>
    <p:sldLayoutId id="2147485779" r:id="rId8"/>
  </p:sldLayoutIdLst>
  <p:hf hdr="0"/>
  <p:txStyles>
    <p:titleStyle>
      <a:lvl1pPr algn="ctr" defTabSz="2438645" rtl="0" eaLnBrk="1" latinLnBrk="0" hangingPunct="1">
        <a:spcBef>
          <a:spcPct val="0"/>
        </a:spcBef>
        <a:buNone/>
        <a:defRPr sz="11701" kern="1200">
          <a:solidFill>
            <a:schemeClr val="tx1"/>
          </a:solidFill>
          <a:latin typeface="+mj-lt"/>
          <a:ea typeface="+mj-ea"/>
          <a:cs typeface="+mj-cs"/>
        </a:defRPr>
      </a:lvl1pPr>
    </p:titleStyle>
    <p:bodyStyle>
      <a:lvl1pPr marL="914492" indent="-914492" algn="l" defTabSz="2438645" rtl="0" eaLnBrk="1" latinLnBrk="0" hangingPunct="1">
        <a:spcBef>
          <a:spcPct val="20000"/>
        </a:spcBef>
        <a:buFont typeface="Arial" panose="020B0604020202020204" pitchFamily="34" charset="0"/>
        <a:buChar char="•"/>
        <a:defRPr sz="8501" kern="1200">
          <a:solidFill>
            <a:schemeClr val="tx1"/>
          </a:solidFill>
          <a:latin typeface="+mn-lt"/>
          <a:ea typeface="+mn-ea"/>
          <a:cs typeface="+mn-cs"/>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p:bodyStyle>
    <p:otherStyle>
      <a:defPPr>
        <a:defRPr lang="ru-RU"/>
      </a:defPPr>
      <a:lvl1pPr marL="0" algn="l" defTabSz="2438645" rtl="0" eaLnBrk="1" latinLnBrk="0" hangingPunct="1">
        <a:defRPr sz="4800" kern="1200">
          <a:solidFill>
            <a:schemeClr val="tx1"/>
          </a:solidFill>
          <a:latin typeface="+mn-lt"/>
          <a:ea typeface="+mn-ea"/>
          <a:cs typeface="+mn-cs"/>
        </a:defRPr>
      </a:lvl1pPr>
      <a:lvl2pPr marL="1219322" algn="l" defTabSz="2438645" rtl="0" eaLnBrk="1" latinLnBrk="0" hangingPunct="1">
        <a:defRPr sz="4800" kern="1200">
          <a:solidFill>
            <a:schemeClr val="tx1"/>
          </a:solidFill>
          <a:latin typeface="+mn-lt"/>
          <a:ea typeface="+mn-ea"/>
          <a:cs typeface="+mn-cs"/>
        </a:defRPr>
      </a:lvl2pPr>
      <a:lvl3pPr marL="2438645" algn="l" defTabSz="2438645" rtl="0" eaLnBrk="1" latinLnBrk="0" hangingPunct="1">
        <a:defRPr sz="4800" kern="1200">
          <a:solidFill>
            <a:schemeClr val="tx1"/>
          </a:solidFill>
          <a:latin typeface="+mn-lt"/>
          <a:ea typeface="+mn-ea"/>
          <a:cs typeface="+mn-cs"/>
        </a:defRPr>
      </a:lvl3pPr>
      <a:lvl4pPr marL="3657966" algn="l" defTabSz="2438645" rtl="0" eaLnBrk="1" latinLnBrk="0" hangingPunct="1">
        <a:defRPr sz="4800" kern="1200">
          <a:solidFill>
            <a:schemeClr val="tx1"/>
          </a:solidFill>
          <a:latin typeface="+mn-lt"/>
          <a:ea typeface="+mn-ea"/>
          <a:cs typeface="+mn-cs"/>
        </a:defRPr>
      </a:lvl4pPr>
      <a:lvl5pPr marL="4877288" algn="l" defTabSz="2438645" rtl="0" eaLnBrk="1" latinLnBrk="0" hangingPunct="1">
        <a:defRPr sz="4800" kern="1200">
          <a:solidFill>
            <a:schemeClr val="tx1"/>
          </a:solidFill>
          <a:latin typeface="+mn-lt"/>
          <a:ea typeface="+mn-ea"/>
          <a:cs typeface="+mn-cs"/>
        </a:defRPr>
      </a:lvl5pPr>
      <a:lvl6pPr marL="6096610" algn="l" defTabSz="2438645" rtl="0" eaLnBrk="1" latinLnBrk="0" hangingPunct="1">
        <a:defRPr sz="4800" kern="1200">
          <a:solidFill>
            <a:schemeClr val="tx1"/>
          </a:solidFill>
          <a:latin typeface="+mn-lt"/>
          <a:ea typeface="+mn-ea"/>
          <a:cs typeface="+mn-cs"/>
        </a:defRPr>
      </a:lvl6pPr>
      <a:lvl7pPr marL="7315932" algn="l" defTabSz="2438645" rtl="0" eaLnBrk="1" latinLnBrk="0" hangingPunct="1">
        <a:defRPr sz="4800" kern="1200">
          <a:solidFill>
            <a:schemeClr val="tx1"/>
          </a:solidFill>
          <a:latin typeface="+mn-lt"/>
          <a:ea typeface="+mn-ea"/>
          <a:cs typeface="+mn-cs"/>
        </a:defRPr>
      </a:lvl7pPr>
      <a:lvl8pPr marL="8535253" algn="l" defTabSz="2438645" rtl="0" eaLnBrk="1" latinLnBrk="0" hangingPunct="1">
        <a:defRPr sz="4800" kern="1200">
          <a:solidFill>
            <a:schemeClr val="tx1"/>
          </a:solidFill>
          <a:latin typeface="+mn-lt"/>
          <a:ea typeface="+mn-ea"/>
          <a:cs typeface="+mn-cs"/>
        </a:defRPr>
      </a:lvl8pPr>
      <a:lvl9pPr marL="9754574" algn="l" defTabSz="2438645" rtl="0" eaLnBrk="1" latinLnBrk="0" hangingPunct="1">
        <a:defRPr sz="4800" kern="1200">
          <a:solidFill>
            <a:schemeClr val="tx1"/>
          </a:solidFill>
          <a:latin typeface="+mn-lt"/>
          <a:ea typeface="+mn-ea"/>
          <a:cs typeface="+mn-cs"/>
        </a:defRPr>
      </a:lvl9pPr>
    </p:otherStyle>
  </p:txStyles>
  <p:extLst>
    <p:ext uri="{27BBF7A9-308A-43DC-89C8-2F10F3537804}">
      <p15:sldGuideLst xmlns=""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audio" Target="../media/audio1.wav"/><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0.jpe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chart" Target="../charts/char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7.png"/><Relationship Id="rId7" Type="http://schemas.openxmlformats.org/officeDocument/2006/relationships/slide" Target="slide12.xml"/><Relationship Id="rId12"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png"/><Relationship Id="rId11" Type="http://schemas.openxmlformats.org/officeDocument/2006/relationships/image" Target="../media/image33.png"/><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slide" Target="slide13.xml"/></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4.png"/><Relationship Id="rId7" Type="http://schemas.openxmlformats.org/officeDocument/2006/relationships/slide" Target="slide11.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35.png"/><Relationship Id="rId4" Type="http://schemas.openxmlformats.org/officeDocument/2006/relationships/image" Target="../media/image7.png"/><Relationship Id="rId9" Type="http://schemas.openxmlformats.org/officeDocument/2006/relationships/image" Target="../media/image36.jpeg"/></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5.png"/><Relationship Id="rId3" Type="http://schemas.openxmlformats.org/officeDocument/2006/relationships/image" Target="../media/image37.jpeg"/><Relationship Id="rId7" Type="http://schemas.openxmlformats.org/officeDocument/2006/relationships/image" Target="../media/image41.png"/><Relationship Id="rId12" Type="http://schemas.openxmlformats.org/officeDocument/2006/relationships/image" Target="../media/image8.png"/><Relationship Id="rId17" Type="http://schemas.openxmlformats.org/officeDocument/2006/relationships/image" Target="../media/image47.png"/><Relationship Id="rId2" Type="http://schemas.openxmlformats.org/officeDocument/2006/relationships/notesSlide" Target="../notesSlides/notesSlide10.xml"/><Relationship Id="rId16"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7.png"/><Relationship Id="rId5" Type="http://schemas.openxmlformats.org/officeDocument/2006/relationships/image" Target="../media/image39.png"/><Relationship Id="rId15" Type="http://schemas.openxmlformats.org/officeDocument/2006/relationships/slide" Target="slide11.xml"/><Relationship Id="rId10" Type="http://schemas.openxmlformats.org/officeDocument/2006/relationships/image" Target="../media/image44.png"/><Relationship Id="rId4" Type="http://schemas.openxmlformats.org/officeDocument/2006/relationships/image" Target="../media/image38.jpeg"/><Relationship Id="rId9" Type="http://schemas.openxmlformats.org/officeDocument/2006/relationships/image" Target="../media/image43.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png"/><Relationship Id="rId7"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audio" Target="../media/audio1.wav"/><Relationship Id="rId5" Type="http://schemas.openxmlformats.org/officeDocument/2006/relationships/slide" Target="slide11.xml"/><Relationship Id="rId4" Type="http://schemas.openxmlformats.org/officeDocument/2006/relationships/image" Target="../media/image8.png"/><Relationship Id="rId9" Type="http://schemas.openxmlformats.org/officeDocument/2006/relationships/image" Target="../media/image50.jpeg"/></Relationships>
</file>

<file path=ppt/slides/_rels/slide1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audio" Target="../media/audio1.wav"/><Relationship Id="rId3" Type="http://schemas.openxmlformats.org/officeDocument/2006/relationships/image" Target="../media/image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55.png"/><Relationship Id="rId5" Type="http://schemas.openxmlformats.org/officeDocument/2006/relationships/slide" Target="slide11.xml"/><Relationship Id="rId10" Type="http://schemas.openxmlformats.org/officeDocument/2006/relationships/image" Target="../media/image54.png"/><Relationship Id="rId4" Type="http://schemas.openxmlformats.org/officeDocument/2006/relationships/image" Target="../media/image8.png"/><Relationship Id="rId9" Type="http://schemas.openxmlformats.org/officeDocument/2006/relationships/image" Target="../media/image53.png"/><Relationship Id="rId1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audio" Target="../media/audio1.wav"/><Relationship Id="rId3" Type="http://schemas.openxmlformats.org/officeDocument/2006/relationships/image" Target="../media/image7.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62.png"/><Relationship Id="rId5" Type="http://schemas.openxmlformats.org/officeDocument/2006/relationships/slide" Target="slide11.xml"/><Relationship Id="rId10" Type="http://schemas.openxmlformats.org/officeDocument/2006/relationships/image" Target="../media/image61.png"/><Relationship Id="rId4" Type="http://schemas.openxmlformats.org/officeDocument/2006/relationships/image" Target="../media/image8.png"/><Relationship Id="rId9" Type="http://schemas.openxmlformats.org/officeDocument/2006/relationships/image" Target="../media/image60.png"/><Relationship Id="rId1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18.png"/><Relationship Id="rId12"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slide" Target="slide11.xml"/><Relationship Id="rId11" Type="http://schemas.openxmlformats.org/officeDocument/2006/relationships/audio" Target="../media/audio1.wav"/><Relationship Id="rId5" Type="http://schemas.openxmlformats.org/officeDocument/2006/relationships/image" Target="../media/image8.png"/><Relationship Id="rId10" Type="http://schemas.openxmlformats.org/officeDocument/2006/relationships/image" Target="../media/image67.png"/><Relationship Id="rId4" Type="http://schemas.openxmlformats.org/officeDocument/2006/relationships/image" Target="../media/image7.png"/><Relationship Id="rId9"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png"/><Relationship Id="rId7"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73.jpeg"/><Relationship Id="rId5" Type="http://schemas.openxmlformats.org/officeDocument/2006/relationships/slide" Target="slide11.xml"/><Relationship Id="rId10" Type="http://schemas.openxmlformats.org/officeDocument/2006/relationships/image" Target="../media/image72.jpeg"/><Relationship Id="rId4" Type="http://schemas.openxmlformats.org/officeDocument/2006/relationships/image" Target="../media/image8.png"/><Relationship Id="rId9" Type="http://schemas.openxmlformats.org/officeDocument/2006/relationships/audio" Target="../media/audio1.wav"/></Relationships>
</file>

<file path=ppt/slides/_rels/slide1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18" Type="http://schemas.openxmlformats.org/officeDocument/2006/relationships/audio" Target="../media/audio1.wav"/><Relationship Id="rId3" Type="http://schemas.openxmlformats.org/officeDocument/2006/relationships/image" Target="../media/image74.jpeg"/><Relationship Id="rId7" Type="http://schemas.openxmlformats.org/officeDocument/2006/relationships/image" Target="../media/image75.png"/><Relationship Id="rId12" Type="http://schemas.openxmlformats.org/officeDocument/2006/relationships/image" Target="../media/image80.png"/><Relationship Id="rId17" Type="http://schemas.openxmlformats.org/officeDocument/2006/relationships/image" Target="../media/image84.png"/><Relationship Id="rId2" Type="http://schemas.openxmlformats.org/officeDocument/2006/relationships/notesSlide" Target="../notesSlides/notesSlide16.xml"/><Relationship Id="rId16" Type="http://schemas.openxmlformats.org/officeDocument/2006/relationships/slide" Target="slide11.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79.png"/><Relationship Id="rId5" Type="http://schemas.openxmlformats.org/officeDocument/2006/relationships/image" Target="../media/image8.png"/><Relationship Id="rId15" Type="http://schemas.openxmlformats.org/officeDocument/2006/relationships/image" Target="../media/image83.png"/><Relationship Id="rId10" Type="http://schemas.openxmlformats.org/officeDocument/2006/relationships/image" Target="../media/image78.png"/><Relationship Id="rId4" Type="http://schemas.openxmlformats.org/officeDocument/2006/relationships/image" Target="../media/image7.png"/><Relationship Id="rId9" Type="http://schemas.openxmlformats.org/officeDocument/2006/relationships/image" Target="../media/image77.png"/><Relationship Id="rId14" Type="http://schemas.openxmlformats.org/officeDocument/2006/relationships/image" Target="../media/image82.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hyperlink" Target="http://www.comrade.net.in/" TargetMode="External"/><Relationship Id="rId7" Type="http://schemas.openxmlformats.org/officeDocument/2006/relationships/image" Target="../media/image10.png"/><Relationship Id="rId12"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9.png"/><Relationship Id="rId11" Type="http://schemas.openxmlformats.org/officeDocument/2006/relationships/hyperlink" Target="https://www.google.com/maps/place/Comrade+Appliances+Pvt.+Ltd.,+Palghar/@19.7196563,72.7889729,15z/data=!4m5!3m4!1s0x0:0x78cec27324168219!8m2!3d19.7196563!4d72.7889729?hl=en" TargetMode="External"/><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hyperlink" Target="https://www.google.com/maps/place/Comrade+Appliances+Private+Limited/@19.1386339,72.8451379,15z/data=!4m2!3m1!1s0x0:0xd031112f68c3f5cd?sa=X&amp;hl=en&amp;ved=2ahUKEwi5qp3z6-bwAhUZ4zgGHcuiA6gQ_BIwEnoECDEQAw"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74.jpeg"/><Relationship Id="rId7" Type="http://schemas.openxmlformats.org/officeDocument/2006/relationships/slide" Target="slide11.xml"/><Relationship Id="rId12" Type="http://schemas.openxmlformats.org/officeDocument/2006/relationships/audio" Target="../media/audio1.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18.png"/><Relationship Id="rId11" Type="http://schemas.openxmlformats.org/officeDocument/2006/relationships/image" Target="../media/image88.png"/><Relationship Id="rId5" Type="http://schemas.openxmlformats.org/officeDocument/2006/relationships/image" Target="../media/image8.png"/><Relationship Id="rId10" Type="http://schemas.openxmlformats.org/officeDocument/2006/relationships/image" Target="../media/image87.png"/><Relationship Id="rId4" Type="http://schemas.openxmlformats.org/officeDocument/2006/relationships/image" Target="../media/image7.png"/><Relationship Id="rId9" Type="http://schemas.openxmlformats.org/officeDocument/2006/relationships/image" Target="../media/image86.png"/></Relationships>
</file>

<file path=ppt/slides/_rels/slide21.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7.png"/><Relationship Id="rId7" Type="http://schemas.openxmlformats.org/officeDocument/2006/relationships/image" Target="../media/image89.jpeg"/><Relationship Id="rId12" Type="http://schemas.openxmlformats.org/officeDocument/2006/relationships/image" Target="../media/image94.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audio" Target="../media/audio1.wav"/><Relationship Id="rId11" Type="http://schemas.openxmlformats.org/officeDocument/2006/relationships/image" Target="../media/image93.png"/><Relationship Id="rId5" Type="http://schemas.openxmlformats.org/officeDocument/2006/relationships/image" Target="../media/image18.png"/><Relationship Id="rId10" Type="http://schemas.openxmlformats.org/officeDocument/2006/relationships/image" Target="../media/image92.jpeg"/><Relationship Id="rId4" Type="http://schemas.openxmlformats.org/officeDocument/2006/relationships/image" Target="../media/image8.png"/><Relationship Id="rId9" Type="http://schemas.openxmlformats.org/officeDocument/2006/relationships/image" Target="../media/image91.jpe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audio" Target="../media/audio1.wav"/><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96.jpeg"/><Relationship Id="rId5" Type="http://schemas.openxmlformats.org/officeDocument/2006/relationships/audio" Target="../media/audio1.wav"/><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8.png"/><Relationship Id="rId7" Type="http://schemas.openxmlformats.org/officeDocument/2006/relationships/image" Target="../media/image98.jpe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97.jpeg"/><Relationship Id="rId5" Type="http://schemas.openxmlformats.org/officeDocument/2006/relationships/audio" Target="../media/audio1.wav"/><Relationship Id="rId10" Type="http://schemas.openxmlformats.org/officeDocument/2006/relationships/image" Target="../media/image101.jpeg"/><Relationship Id="rId4" Type="http://schemas.openxmlformats.org/officeDocument/2006/relationships/image" Target="../media/image18.png"/><Relationship Id="rId9" Type="http://schemas.openxmlformats.org/officeDocument/2006/relationships/image" Target="../media/image100.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3.jpeg"/><Relationship Id="rId2" Type="http://schemas.openxmlformats.org/officeDocument/2006/relationships/image" Target="../media/image7.png"/><Relationship Id="rId1" Type="http://schemas.openxmlformats.org/officeDocument/2006/relationships/slideLayout" Target="../slideLayouts/slideLayout5.xml"/><Relationship Id="rId6" Type="http://schemas.openxmlformats.org/officeDocument/2006/relationships/image" Target="../media/image102.jpeg"/><Relationship Id="rId5" Type="http://schemas.openxmlformats.org/officeDocument/2006/relationships/audio" Target="../media/audio1.wav"/><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jpeg"/><Relationship Id="rId3" Type="http://schemas.openxmlformats.org/officeDocument/2006/relationships/image" Target="../media/image104.jpe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audio" Target="../media/audio1.wav"/><Relationship Id="rId11" Type="http://schemas.openxmlformats.org/officeDocument/2006/relationships/image" Target="../media/image109.png"/><Relationship Id="rId5" Type="http://schemas.openxmlformats.org/officeDocument/2006/relationships/image" Target="../media/image8.png"/><Relationship Id="rId15" Type="http://schemas.openxmlformats.org/officeDocument/2006/relationships/image" Target="../media/image113.jpeg"/><Relationship Id="rId10" Type="http://schemas.openxmlformats.org/officeDocument/2006/relationships/image" Target="../media/image108.png"/><Relationship Id="rId4" Type="http://schemas.openxmlformats.org/officeDocument/2006/relationships/image" Target="../media/image7.png"/><Relationship Id="rId9" Type="http://schemas.openxmlformats.org/officeDocument/2006/relationships/image" Target="../media/image107.jpeg"/><Relationship Id="rId14" Type="http://schemas.openxmlformats.org/officeDocument/2006/relationships/image" Target="../media/image112.png"/></Relationships>
</file>

<file path=ppt/slides/_rels/slide27.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4.png"/><Relationship Id="rId7"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15.png"/></Relationships>
</file>

<file path=ppt/slides/_rels/slide28.xml.rels><?xml version="1.0" encoding="UTF-8" standalone="yes"?>
<Relationships xmlns="http://schemas.openxmlformats.org/package/2006/relationships"><Relationship Id="rId8" Type="http://schemas.openxmlformats.org/officeDocument/2006/relationships/image" Target="../media/image119.jpeg"/><Relationship Id="rId3" Type="http://schemas.openxmlformats.org/officeDocument/2006/relationships/image" Target="../media/image7.png"/><Relationship Id="rId7" Type="http://schemas.openxmlformats.org/officeDocument/2006/relationships/image" Target="../media/image118.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8.png"/><Relationship Id="rId10" Type="http://schemas.openxmlformats.org/officeDocument/2006/relationships/image" Target="../media/image121.png"/><Relationship Id="rId4" Type="http://schemas.openxmlformats.org/officeDocument/2006/relationships/image" Target="../media/image117.png"/><Relationship Id="rId9" Type="http://schemas.openxmlformats.org/officeDocument/2006/relationships/image" Target="../media/image120.jpeg"/></Relationships>
</file>

<file path=ppt/slides/_rels/slide29.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7.png"/><Relationship Id="rId7"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audio" Target="../media/audio1.wav"/><Relationship Id="rId5" Type="http://schemas.openxmlformats.org/officeDocument/2006/relationships/image" Target="../media/image8.png"/><Relationship Id="rId4" Type="http://schemas.openxmlformats.org/officeDocument/2006/relationships/image" Target="../media/image122.png"/></Relationships>
</file>

<file path=ppt/slides/_rels/slide3.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hyperlink" Target="http://www.comrade.net.in/" TargetMode="External"/><Relationship Id="rId7"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image" Target="../media/image8.png"/><Relationship Id="rId9"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png"/><Relationship Id="rId7" Type="http://schemas.openxmlformats.org/officeDocument/2006/relationships/image" Target="../media/image19.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1.wav"/><Relationship Id="rId5" Type="http://schemas.openxmlformats.org/officeDocument/2006/relationships/image" Target="../media/image18.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2.png"/><Relationship Id="rId9" Type="http://schemas.openxmlformats.org/officeDocument/2006/relationships/image" Target="../media/image23.jpeg"/></Relationships>
</file>

<file path=ppt/slides/_rels/slide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7.pn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image" Target="../media/image18.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26.jpeg"/><Relationship Id="rId5" Type="http://schemas.openxmlformats.org/officeDocument/2006/relationships/audio" Target="../media/audio1.wav"/><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7.png"/><Relationship Id="rId7"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audio" Target="../media/audio1.wav"/><Relationship Id="rId5" Type="http://schemas.openxmlformats.org/officeDocument/2006/relationships/image" Target="../media/image18.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7.png"/><Relationship Id="rId7" Type="http://schemas.openxmlformats.org/officeDocument/2006/relationships/diagramLayout" Target="../diagrams/layout1.xml"/><Relationship Id="rId12"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Data" Target="../diagrams/data1.xml"/><Relationship Id="rId11" Type="http://schemas.openxmlformats.org/officeDocument/2006/relationships/audio" Target="../media/audio1.wav"/><Relationship Id="rId5" Type="http://schemas.openxmlformats.org/officeDocument/2006/relationships/image" Target="../media/image18.png"/><Relationship Id="rId10" Type="http://schemas.microsoft.com/office/2007/relationships/diagramDrawing" Target="../diagrams/drawing1.xml"/><Relationship Id="rId4" Type="http://schemas.openxmlformats.org/officeDocument/2006/relationships/image" Target="../media/image8.png"/><Relationship Id="rId9"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Comrade Logo Final 14.png"/>
          <p:cNvPicPr>
            <a:picLocks noChangeAspect="1"/>
          </p:cNvPicPr>
          <p:nvPr/>
        </p:nvPicPr>
        <p:blipFill>
          <a:blip r:embed="rId3" cstate="print"/>
          <a:stretch>
            <a:fillRect/>
          </a:stretch>
        </p:blipFill>
        <p:spPr>
          <a:xfrm>
            <a:off x="9241259" y="378074"/>
            <a:ext cx="5400600" cy="1012612"/>
          </a:xfrm>
          <a:prstGeom prst="rect">
            <a:avLst/>
          </a:prstGeom>
        </p:spPr>
      </p:pic>
      <p:sp>
        <p:nvSpPr>
          <p:cNvPr id="10" name="Oval 9">
            <a:hlinkClick r:id="" action="ppaction://hlinkshowjump?jump=nextslide" highlightClick="1">
              <a:snd r:embed="rId4" name="arrow.wav"/>
            </a:hlinkClick>
          </p:cNvPr>
          <p:cNvSpPr/>
          <p:nvPr/>
        </p:nvSpPr>
        <p:spPr>
          <a:xfrm>
            <a:off x="10321379" y="12326563"/>
            <a:ext cx="1224136" cy="1242170"/>
          </a:xfrm>
          <a:prstGeom prst="ellipse">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ffectLst>
            <a:glow rad="228600">
              <a:schemeClr val="accent1">
                <a:satMod val="175000"/>
                <a:alpha val="40000"/>
              </a:scheme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IN" sz="2000" b="1" dirty="0" smtClean="0">
                <a:effectLst>
                  <a:glow rad="63500">
                    <a:schemeClr val="accent1">
                      <a:satMod val="175000"/>
                      <a:alpha val="40000"/>
                    </a:schemeClr>
                  </a:glow>
                </a:effectLst>
              </a:rPr>
              <a:t>ENTER</a:t>
            </a:r>
            <a:endParaRPr lang="en-US" sz="2000" b="1" dirty="0">
              <a:effectLst>
                <a:glow rad="63500">
                  <a:schemeClr val="accent1">
                    <a:satMod val="175000"/>
                    <a:alpha val="40000"/>
                  </a:schemeClr>
                </a:glow>
              </a:effectLst>
            </a:endParaRPr>
          </a:p>
        </p:txBody>
      </p:sp>
      <p:pic>
        <p:nvPicPr>
          <p:cNvPr id="14" name="Picture 13" descr="7fCMwm.jpg"/>
          <p:cNvPicPr>
            <a:picLocks noChangeAspect="1"/>
          </p:cNvPicPr>
          <p:nvPr/>
        </p:nvPicPr>
        <p:blipFill>
          <a:blip r:embed="rId5" cstate="print"/>
          <a:stretch>
            <a:fillRect/>
          </a:stretch>
        </p:blipFill>
        <p:spPr>
          <a:xfrm>
            <a:off x="0" y="1674218"/>
            <a:ext cx="24387175" cy="10531202"/>
          </a:xfrm>
          <a:prstGeom prst="rect">
            <a:avLst/>
          </a:prstGeom>
        </p:spPr>
      </p:pic>
      <p:pic>
        <p:nvPicPr>
          <p:cNvPr id="15" name="Picture 14" descr="Prim touch wava.png"/>
          <p:cNvPicPr>
            <a:picLocks noChangeAspect="1"/>
          </p:cNvPicPr>
          <p:nvPr/>
        </p:nvPicPr>
        <p:blipFill>
          <a:blip r:embed="rId6" cstate="print"/>
          <a:srcRect/>
          <a:stretch>
            <a:fillRect/>
          </a:stretch>
        </p:blipFill>
        <p:spPr>
          <a:xfrm>
            <a:off x="15314167" y="4346727"/>
            <a:ext cx="9073008" cy="7848872"/>
          </a:xfrm>
          <a:prstGeom prst="rect">
            <a:avLst/>
          </a:prstGeom>
        </p:spPr>
      </p:pic>
      <p:pic>
        <p:nvPicPr>
          <p:cNvPr id="16" name="Picture 15" descr="PikPng.com_children-playing-png_1101309.png"/>
          <p:cNvPicPr>
            <a:picLocks noChangeAspect="1"/>
          </p:cNvPicPr>
          <p:nvPr/>
        </p:nvPicPr>
        <p:blipFill>
          <a:blip r:embed="rId7" cstate="print"/>
          <a:stretch>
            <a:fillRect/>
          </a:stretch>
        </p:blipFill>
        <p:spPr>
          <a:xfrm>
            <a:off x="5424835" y="3310508"/>
            <a:ext cx="10303910" cy="8660854"/>
          </a:xfrm>
          <a:prstGeom prst="rect">
            <a:avLst/>
          </a:prstGeom>
          <a:effectLst>
            <a:outerShdw blurRad="76200" dir="18900000" sy="23000" kx="-1200000" algn="bl" rotWithShape="0">
              <a:prstClr val="black">
                <a:alpha val="20000"/>
              </a:prstClr>
            </a:outerShdw>
          </a:effectLst>
        </p:spPr>
      </p:pic>
      <p:pic>
        <p:nvPicPr>
          <p:cNvPr id="17" name="Picture 16" descr="hppy.png"/>
          <p:cNvPicPr>
            <a:picLocks noChangeAspect="1"/>
          </p:cNvPicPr>
          <p:nvPr/>
        </p:nvPicPr>
        <p:blipFill>
          <a:blip r:embed="rId8" cstate="print"/>
          <a:stretch>
            <a:fillRect/>
          </a:stretch>
        </p:blipFill>
        <p:spPr>
          <a:xfrm>
            <a:off x="14137803" y="2394298"/>
            <a:ext cx="9209685" cy="660398"/>
          </a:xfrm>
          <a:prstGeom prst="rect">
            <a:avLst/>
          </a:prstGeom>
        </p:spPr>
      </p:pic>
      <p:pic>
        <p:nvPicPr>
          <p:cNvPr id="18" name="Picture 17" descr="call centre.png"/>
          <p:cNvPicPr>
            <a:picLocks noChangeAspect="1"/>
          </p:cNvPicPr>
          <p:nvPr/>
        </p:nvPicPr>
        <p:blipFill>
          <a:blip r:embed="rId9" cstate="print"/>
          <a:stretch>
            <a:fillRect/>
          </a:stretch>
        </p:blipFill>
        <p:spPr>
          <a:xfrm>
            <a:off x="21698643" y="12326563"/>
            <a:ext cx="2375378" cy="1242170"/>
          </a:xfrm>
          <a:prstGeom prst="rect">
            <a:avLst/>
          </a:prstGeom>
        </p:spPr>
      </p:pic>
    </p:spTree>
    <p:extLst>
      <p:ext uri="{BB962C8B-B14F-4D97-AF65-F5344CB8AC3E}">
        <p14:creationId xmlns="" xmlns:p14="http://schemas.microsoft.com/office/powerpoint/2010/main" val="137589915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2" name="Picture 2" descr="How to manage rapid company growth in your small business"/>
          <p:cNvPicPr>
            <a:picLocks noChangeAspect="1" noChangeArrowheads="1"/>
          </p:cNvPicPr>
          <p:nvPr/>
        </p:nvPicPr>
        <p:blipFill>
          <a:blip r:embed="rId3" cstate="print"/>
          <a:srcRect/>
          <a:stretch>
            <a:fillRect/>
          </a:stretch>
        </p:blipFill>
        <p:spPr bwMode="auto">
          <a:xfrm>
            <a:off x="4344715" y="7002810"/>
            <a:ext cx="7920880" cy="4752528"/>
          </a:xfrm>
          <a:prstGeom prst="rect">
            <a:avLst/>
          </a:prstGeom>
          <a:noFill/>
        </p:spPr>
      </p:pic>
      <p:pic>
        <p:nvPicPr>
          <p:cNvPr id="10" name="Picture 9" descr="C.png"/>
          <p:cNvPicPr>
            <a:picLocks noChangeAspect="1"/>
          </p:cNvPicPr>
          <p:nvPr/>
        </p:nvPicPr>
        <p:blipFill>
          <a:blip r:embed="rId4" cstate="print"/>
          <a:stretch>
            <a:fillRect/>
          </a:stretch>
        </p:blipFill>
        <p:spPr>
          <a:xfrm>
            <a:off x="0" y="12331402"/>
            <a:ext cx="24387175" cy="1386186"/>
          </a:xfrm>
          <a:prstGeom prst="rect">
            <a:avLst/>
          </a:prstGeom>
        </p:spPr>
      </p:pic>
      <p:graphicFrame>
        <p:nvGraphicFramePr>
          <p:cNvPr id="25" name="Chart 24">
            <a:extLst>
              <a:ext uri="{FF2B5EF4-FFF2-40B4-BE49-F238E27FC236}">
                <a16:creationId xmlns="" xmlns:a16="http://schemas.microsoft.com/office/drawing/2014/main" id="{FFE8AFAB-AE1F-4453-8C1B-70D2EF9B1373}"/>
              </a:ext>
            </a:extLst>
          </p:cNvPr>
          <p:cNvGraphicFramePr/>
          <p:nvPr>
            <p:extLst>
              <p:ext uri="{D42A27DB-BD31-4B8C-83A1-F6EECF244321}">
                <p14:modId xmlns="" xmlns:p14="http://schemas.microsoft.com/office/powerpoint/2010/main" val="2007591491"/>
              </p:ext>
            </p:extLst>
          </p:nvPr>
        </p:nvGraphicFramePr>
        <p:xfrm>
          <a:off x="14137803" y="2682330"/>
          <a:ext cx="7848872" cy="7776864"/>
        </p:xfrm>
        <a:graphic>
          <a:graphicData uri="http://schemas.openxmlformats.org/drawingml/2006/chart">
            <c:chart xmlns:c="http://schemas.openxmlformats.org/drawingml/2006/chart" xmlns:r="http://schemas.openxmlformats.org/officeDocument/2006/relationships" r:id="rId5"/>
          </a:graphicData>
        </a:graphic>
      </p:graphicFrame>
      <p:sp>
        <p:nvSpPr>
          <p:cNvPr id="28" name="Текст 1">
            <a:extLst>
              <a:ext uri="{FF2B5EF4-FFF2-40B4-BE49-F238E27FC236}">
                <a16:creationId xmlns="" xmlns:a16="http://schemas.microsoft.com/office/drawing/2014/main" id="{8F560640-69CC-FB44-9789-47A54B6CCCF1}"/>
              </a:ext>
            </a:extLst>
          </p:cNvPr>
          <p:cNvSpPr>
            <a:spLocks noGrp="1"/>
          </p:cNvSpPr>
          <p:nvPr>
            <p:ph type="body" sz="quarter" idx="21"/>
          </p:nvPr>
        </p:nvSpPr>
        <p:spPr>
          <a:xfrm>
            <a:off x="888331" y="2898354"/>
            <a:ext cx="8104750" cy="7560840"/>
          </a:xfrm>
          <a:prstGeom prst="rect">
            <a:avLst/>
          </a:prstGeom>
        </p:spPr>
        <p:txBody>
          <a:bodyPr/>
          <a:lstStyle/>
          <a:p>
            <a:pPr marL="0" indent="0" algn="just">
              <a:lnSpc>
                <a:spcPct val="150000"/>
              </a:lnSpc>
              <a:buNone/>
            </a:pPr>
            <a:r>
              <a:rPr lang="en-IN" dirty="0" smtClean="0">
                <a:solidFill>
                  <a:schemeClr val="tx2">
                    <a:lumMod val="75000"/>
                    <a:lumOff val="25000"/>
                  </a:schemeClr>
                </a:solidFill>
              </a:rPr>
              <a:t>We started our journey in the end of year 2017, and within short time of four years we got tremendous support from our valuable OEM customers, our sales turnover rapidly increasing year &amp; year despite the pandemic situation in two years out of our four year journey.</a:t>
            </a:r>
          </a:p>
          <a:p>
            <a:pPr marL="0" indent="0" algn="just">
              <a:lnSpc>
                <a:spcPct val="150000"/>
              </a:lnSpc>
              <a:buNone/>
            </a:pPr>
            <a:r>
              <a:rPr lang="en-IN" dirty="0" smtClean="0">
                <a:solidFill>
                  <a:schemeClr val="tx2">
                    <a:lumMod val="75000"/>
                    <a:lumOff val="25000"/>
                  </a:schemeClr>
                </a:solidFill>
              </a:rPr>
              <a:t>Expecting the 100 Cr turnover  soon with the support of our valuable existing and new OEM customers,     </a:t>
            </a:r>
            <a:endParaRPr lang="en-US" dirty="0">
              <a:solidFill>
                <a:schemeClr val="tx2">
                  <a:lumMod val="75000"/>
                  <a:lumOff val="25000"/>
                </a:schemeClr>
              </a:solidFill>
            </a:endParaRPr>
          </a:p>
        </p:txBody>
      </p:sp>
      <p:pic>
        <p:nvPicPr>
          <p:cNvPr id="31" name="Picture 30" descr="logo.png"/>
          <p:cNvPicPr>
            <a:picLocks noChangeAspect="1"/>
          </p:cNvPicPr>
          <p:nvPr/>
        </p:nvPicPr>
        <p:blipFill>
          <a:blip r:embed="rId6" cstate="print"/>
          <a:stretch>
            <a:fillRect/>
          </a:stretch>
        </p:blipFill>
        <p:spPr>
          <a:xfrm>
            <a:off x="20834547" y="13157907"/>
            <a:ext cx="2736304" cy="368296"/>
          </a:xfrm>
          <a:prstGeom prst="rect">
            <a:avLst/>
          </a:prstGeom>
        </p:spPr>
      </p:pic>
      <p:pic>
        <p:nvPicPr>
          <p:cNvPr id="11" name="Picture 10" descr="R&amp;D.png"/>
          <p:cNvPicPr>
            <a:picLocks noChangeAspect="1"/>
          </p:cNvPicPr>
          <p:nvPr/>
        </p:nvPicPr>
        <p:blipFill>
          <a:blip r:embed="rId7"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5"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4" name="Заголовок 15">
            <a:extLst>
              <a:ext uri="{FF2B5EF4-FFF2-40B4-BE49-F238E27FC236}">
                <a16:creationId xmlns="" xmlns:a16="http://schemas.microsoft.com/office/drawing/2014/main" id="{4C6F3820-C240-DD4E-9D27-2E44706E8CB0}"/>
              </a:ext>
            </a:extLst>
          </p:cNvPr>
          <p:cNvSpPr>
            <a:spLocks noGrp="1"/>
          </p:cNvSpPr>
          <p:nvPr>
            <p:ph type="title"/>
          </p:nvPr>
        </p:nvSpPr>
        <p:spPr>
          <a:xfrm>
            <a:off x="-479821" y="522090"/>
            <a:ext cx="5131904" cy="1138064"/>
          </a:xfrm>
          <a:prstGeom prst="rect">
            <a:avLst/>
          </a:prstGeom>
        </p:spPr>
        <p:txBody>
          <a:bodyPr anchor="ctr"/>
          <a:lstStyle/>
          <a:p>
            <a:r>
              <a:rPr lang="en-IN" sz="4000" dirty="0" smtClean="0">
                <a:solidFill>
                  <a:schemeClr val="accent1"/>
                </a:solidFill>
              </a:rPr>
              <a:t>Achievements</a:t>
            </a:r>
            <a:endParaRPr lang="ru-RU" sz="4000" dirty="0">
              <a:solidFill>
                <a:schemeClr val="accent1"/>
              </a:solidFill>
            </a:endParaRPr>
          </a:p>
        </p:txBody>
      </p:sp>
      <p:sp>
        <p:nvSpPr>
          <p:cNvPr id="12" name="TextBox 11"/>
          <p:cNvSpPr txBox="1"/>
          <p:nvPr/>
        </p:nvSpPr>
        <p:spPr>
          <a:xfrm rot="16200000">
            <a:off x="20652672" y="6464605"/>
            <a:ext cx="1051891" cy="400110"/>
          </a:xfrm>
          <a:prstGeom prst="rect">
            <a:avLst/>
          </a:prstGeom>
          <a:noFill/>
        </p:spPr>
        <p:txBody>
          <a:bodyPr wrap="none" rtlCol="0">
            <a:spAutoFit/>
          </a:bodyPr>
          <a:lstStyle/>
          <a:p>
            <a:r>
              <a:rPr lang="en-US" sz="2000" b="1" dirty="0" smtClean="0">
                <a:solidFill>
                  <a:schemeClr val="bg1"/>
                </a:solidFill>
              </a:rPr>
              <a:t>31.04 Cr</a:t>
            </a:r>
            <a:endParaRPr lang="en-US" sz="2000" b="1" dirty="0">
              <a:solidFill>
                <a:schemeClr val="bg1"/>
              </a:solidFill>
            </a:endParaRPr>
          </a:p>
        </p:txBody>
      </p:sp>
      <p:sp>
        <p:nvSpPr>
          <p:cNvPr id="13" name="TextBox 12"/>
          <p:cNvSpPr txBox="1"/>
          <p:nvPr/>
        </p:nvSpPr>
        <p:spPr>
          <a:xfrm rot="16200000">
            <a:off x="19281314" y="7209707"/>
            <a:ext cx="1058303" cy="400110"/>
          </a:xfrm>
          <a:prstGeom prst="rect">
            <a:avLst/>
          </a:prstGeom>
          <a:noFill/>
        </p:spPr>
        <p:txBody>
          <a:bodyPr wrap="none" rtlCol="0">
            <a:spAutoFit/>
          </a:bodyPr>
          <a:lstStyle/>
          <a:p>
            <a:r>
              <a:rPr lang="en-US" sz="2000" b="1" dirty="0" smtClean="0"/>
              <a:t>25.49 Cr</a:t>
            </a:r>
            <a:endParaRPr lang="en-US" sz="2000" b="1" dirty="0"/>
          </a:p>
        </p:txBody>
      </p:sp>
      <p:sp>
        <p:nvSpPr>
          <p:cNvPr id="16" name="TextBox 15"/>
          <p:cNvSpPr txBox="1"/>
          <p:nvPr/>
        </p:nvSpPr>
        <p:spPr>
          <a:xfrm rot="16200000">
            <a:off x="17906076" y="8923168"/>
            <a:ext cx="928459" cy="400110"/>
          </a:xfrm>
          <a:prstGeom prst="rect">
            <a:avLst/>
          </a:prstGeom>
          <a:noFill/>
        </p:spPr>
        <p:txBody>
          <a:bodyPr wrap="none" rtlCol="0">
            <a:spAutoFit/>
          </a:bodyPr>
          <a:lstStyle/>
          <a:p>
            <a:r>
              <a:rPr lang="en-US" sz="2000" b="1" dirty="0" smtClean="0"/>
              <a:t>7.93 Cr</a:t>
            </a:r>
            <a:endParaRPr lang="en-US" sz="2000" b="1" dirty="0"/>
          </a:p>
        </p:txBody>
      </p:sp>
      <p:sp>
        <p:nvSpPr>
          <p:cNvPr id="17" name="TextBox 16"/>
          <p:cNvSpPr txBox="1"/>
          <p:nvPr/>
        </p:nvSpPr>
        <p:spPr>
          <a:xfrm rot="16200000">
            <a:off x="16514067" y="9155050"/>
            <a:ext cx="928459" cy="400110"/>
          </a:xfrm>
          <a:prstGeom prst="rect">
            <a:avLst/>
          </a:prstGeom>
          <a:noFill/>
        </p:spPr>
        <p:txBody>
          <a:bodyPr wrap="none" rtlCol="0">
            <a:spAutoFit/>
          </a:bodyPr>
          <a:lstStyle/>
          <a:p>
            <a:r>
              <a:rPr lang="en-US" sz="2000" b="1" dirty="0" smtClean="0"/>
              <a:t>0.67 Cr</a:t>
            </a:r>
          </a:p>
        </p:txBody>
      </p:sp>
      <p:sp>
        <p:nvSpPr>
          <p:cNvPr id="18" name="Rounded Rectangle 17">
            <a:hlinkClick r:id="" action="ppaction://hlinkshowjump?jump=previousslide" highlightClick="1">
              <a:snd r:embed="rId8"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9" name="Left Arrow 18">
            <a:hlinkClick r:id="" action="ppaction://hlinkshowjump?jump=previousslide" highlightClick="1">
              <a:snd r:embed="rId8"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ounded Rectangle 19">
            <a:hlinkClick r:id="" action="ppaction://hlinkshowjump?jump=nextslide" highlightClick="1">
              <a:snd r:embed="rId8"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1" name="Left Arrow 20">
            <a:hlinkClick r:id="" action="ppaction://hlinkshowjump?jump=nextslide" highlightClick="1">
              <a:snd r:embed="rId8"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 xmlns:p14="http://schemas.microsoft.com/office/powerpoint/2010/main" val="12041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Заголовок 15">
            <a:extLst>
              <a:ext uri="{FF2B5EF4-FFF2-40B4-BE49-F238E27FC236}">
                <a16:creationId xmlns="" xmlns:a16="http://schemas.microsoft.com/office/drawing/2014/main" id="{34A574CC-67B5-D340-8C2C-23A36203A81B}"/>
              </a:ext>
            </a:extLst>
          </p:cNvPr>
          <p:cNvSpPr>
            <a:spLocks noGrp="1"/>
          </p:cNvSpPr>
          <p:nvPr>
            <p:ph type="title"/>
          </p:nvPr>
        </p:nvSpPr>
        <p:spPr>
          <a:xfrm>
            <a:off x="1536403" y="3114379"/>
            <a:ext cx="8104750" cy="2664295"/>
          </a:xfrm>
          <a:prstGeom prst="rect">
            <a:avLst/>
          </a:prstGeom>
        </p:spPr>
        <p:txBody>
          <a:bodyPr anchor="ctr"/>
          <a:lstStyle/>
          <a:p>
            <a:r>
              <a:rPr lang="en-IN" dirty="0" smtClean="0">
                <a:solidFill>
                  <a:schemeClr val="accent1"/>
                </a:solidFill>
              </a:rPr>
              <a:t>Product Range </a:t>
            </a:r>
            <a:endParaRPr lang="ru-RU" sz="8001" dirty="0">
              <a:solidFill>
                <a:schemeClr val="accent1"/>
              </a:solidFill>
            </a:endParaRPr>
          </a:p>
        </p:txBody>
      </p:sp>
      <p:sp>
        <p:nvSpPr>
          <p:cNvPr id="131" name="Текст 1">
            <a:extLst>
              <a:ext uri="{FF2B5EF4-FFF2-40B4-BE49-F238E27FC236}">
                <a16:creationId xmlns="" xmlns:a16="http://schemas.microsoft.com/office/drawing/2014/main" id="{8F560640-69CC-FB44-9789-47A54B6CCCF1}"/>
              </a:ext>
            </a:extLst>
          </p:cNvPr>
          <p:cNvSpPr>
            <a:spLocks noGrp="1"/>
          </p:cNvSpPr>
          <p:nvPr>
            <p:ph type="body" sz="quarter" idx="21"/>
          </p:nvPr>
        </p:nvSpPr>
        <p:spPr>
          <a:xfrm>
            <a:off x="2544515" y="6210722"/>
            <a:ext cx="8104750" cy="3423432"/>
          </a:xfrm>
          <a:prstGeom prst="rect">
            <a:avLst/>
          </a:prstGeom>
        </p:spPr>
        <p:txBody>
          <a:bodyPr/>
          <a:lstStyle/>
          <a:p>
            <a:pPr marL="0" indent="0" algn="just">
              <a:lnSpc>
                <a:spcPct val="150000"/>
              </a:lnSpc>
              <a:buNone/>
            </a:pPr>
            <a:r>
              <a:rPr lang="en-IN" b="1" dirty="0" smtClean="0">
                <a:solidFill>
                  <a:schemeClr val="tx2">
                    <a:lumMod val="75000"/>
                    <a:lumOff val="25000"/>
                  </a:schemeClr>
                </a:solidFill>
              </a:rPr>
              <a:t>Air Cooler</a:t>
            </a:r>
          </a:p>
          <a:p>
            <a:pPr marL="0" indent="0" algn="just">
              <a:lnSpc>
                <a:spcPct val="150000"/>
              </a:lnSpc>
              <a:buNone/>
            </a:pPr>
            <a:endParaRPr lang="en-IN" sz="300" b="1" dirty="0" smtClean="0">
              <a:solidFill>
                <a:schemeClr val="tx2">
                  <a:lumMod val="75000"/>
                  <a:lumOff val="25000"/>
                </a:schemeClr>
              </a:solidFill>
            </a:endParaRPr>
          </a:p>
          <a:p>
            <a:pPr marL="0" indent="0" algn="just">
              <a:lnSpc>
                <a:spcPct val="150000"/>
              </a:lnSpc>
              <a:buNone/>
            </a:pPr>
            <a:r>
              <a:rPr lang="en-IN" b="1" dirty="0" smtClean="0">
                <a:solidFill>
                  <a:schemeClr val="tx2">
                    <a:lumMod val="75000"/>
                    <a:lumOff val="25000"/>
                  </a:schemeClr>
                </a:solidFill>
              </a:rPr>
              <a:t>Water Heaters</a:t>
            </a:r>
          </a:p>
          <a:p>
            <a:pPr marL="0" indent="0" algn="just">
              <a:lnSpc>
                <a:spcPct val="150000"/>
              </a:lnSpc>
              <a:buNone/>
            </a:pPr>
            <a:endParaRPr lang="en-IN" sz="100" b="1" dirty="0" smtClean="0">
              <a:solidFill>
                <a:schemeClr val="tx2">
                  <a:lumMod val="75000"/>
                  <a:lumOff val="25000"/>
                </a:schemeClr>
              </a:solidFill>
            </a:endParaRPr>
          </a:p>
          <a:p>
            <a:pPr marL="0" indent="0" algn="just">
              <a:lnSpc>
                <a:spcPct val="150000"/>
              </a:lnSpc>
              <a:buNone/>
            </a:pPr>
            <a:r>
              <a:rPr lang="en-IN" b="1" dirty="0" smtClean="0">
                <a:solidFill>
                  <a:schemeClr val="tx2">
                    <a:lumMod val="75000"/>
                    <a:lumOff val="25000"/>
                  </a:schemeClr>
                </a:solidFill>
              </a:rPr>
              <a:t>RO Booster Pump</a:t>
            </a:r>
            <a:endParaRPr lang="en-US" b="1" dirty="0">
              <a:solidFill>
                <a:schemeClr val="tx2">
                  <a:lumMod val="75000"/>
                  <a:lumOff val="25000"/>
                </a:schemeClr>
              </a:solidFill>
            </a:endParaRPr>
          </a:p>
        </p:txBody>
      </p:sp>
      <p:pic>
        <p:nvPicPr>
          <p:cNvPr id="16" name="Picture 15" descr="C.png"/>
          <p:cNvPicPr>
            <a:picLocks noChangeAspect="1"/>
          </p:cNvPicPr>
          <p:nvPr/>
        </p:nvPicPr>
        <p:blipFill>
          <a:blip r:embed="rId3" cstate="print"/>
          <a:stretch>
            <a:fillRect/>
          </a:stretch>
        </p:blipFill>
        <p:spPr>
          <a:xfrm>
            <a:off x="0" y="12331402"/>
            <a:ext cx="24387175" cy="1386186"/>
          </a:xfrm>
          <a:prstGeom prst="rect">
            <a:avLst/>
          </a:prstGeom>
        </p:spPr>
      </p:pic>
      <p:pic>
        <p:nvPicPr>
          <p:cNvPr id="19" name="Picture 18" descr="R&amp;D.png"/>
          <p:cNvPicPr>
            <a:picLocks noChangeAspect="1"/>
          </p:cNvPicPr>
          <p:nvPr/>
        </p:nvPicPr>
        <p:blipFill>
          <a:blip r:embed="rId4"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20"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55" name="Заголовок 15">
            <a:extLst>
              <a:ext uri="{FF2B5EF4-FFF2-40B4-BE49-F238E27FC236}">
                <a16:creationId xmlns="" xmlns:a16="http://schemas.microsoft.com/office/drawing/2014/main" id="{4C6F3820-C240-DD4E-9D27-2E44706E8CB0}"/>
              </a:ext>
            </a:extLst>
          </p:cNvPr>
          <p:cNvSpPr txBox="1">
            <a:spLocks/>
          </p:cNvSpPr>
          <p:nvPr/>
        </p:nvSpPr>
        <p:spPr>
          <a:xfrm>
            <a:off x="816323"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4000" b="1" dirty="0" smtClean="0">
                <a:solidFill>
                  <a:schemeClr val="accent1"/>
                </a:solidFill>
                <a:latin typeface="Tahoma" charset="0"/>
                <a:ea typeface="Tahoma" charset="0"/>
                <a:cs typeface="Tahoma" charset="0"/>
              </a:rPr>
              <a:t>Our product range</a:t>
            </a:r>
            <a:endParaRPr kumimoji="0" lang="ru-RU" sz="40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sp>
        <p:nvSpPr>
          <p:cNvPr id="21" name="Полилиния 32">
            <a:extLst>
              <a:ext uri="{FF2B5EF4-FFF2-40B4-BE49-F238E27FC236}">
                <a16:creationId xmlns="" xmlns:a16="http://schemas.microsoft.com/office/drawing/2014/main" id="{BC7B6557-6BDB-6E45-897A-50D8462719BD}"/>
              </a:ext>
            </a:extLst>
          </p:cNvPr>
          <p:cNvSpPr/>
          <p:nvPr/>
        </p:nvSpPr>
        <p:spPr>
          <a:xfrm flipH="1">
            <a:off x="1752427" y="6354738"/>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2" name="Полилиния 32">
            <a:extLst>
              <a:ext uri="{FF2B5EF4-FFF2-40B4-BE49-F238E27FC236}">
                <a16:creationId xmlns="" xmlns:a16="http://schemas.microsoft.com/office/drawing/2014/main" id="{BC7B6557-6BDB-6E45-897A-50D8462719BD}"/>
              </a:ext>
            </a:extLst>
          </p:cNvPr>
          <p:cNvSpPr/>
          <p:nvPr/>
        </p:nvSpPr>
        <p:spPr>
          <a:xfrm flipH="1">
            <a:off x="1752427" y="7378587"/>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3" name="Полилиния 32">
            <a:extLst>
              <a:ext uri="{FF2B5EF4-FFF2-40B4-BE49-F238E27FC236}">
                <a16:creationId xmlns="" xmlns:a16="http://schemas.microsoft.com/office/drawing/2014/main" id="{BC7B6557-6BDB-6E45-897A-50D8462719BD}"/>
              </a:ext>
            </a:extLst>
          </p:cNvPr>
          <p:cNvSpPr/>
          <p:nvPr/>
        </p:nvSpPr>
        <p:spPr>
          <a:xfrm flipH="1">
            <a:off x="1752427" y="8386699"/>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5" name="Rounded Rectangle 24">
            <a:hlinkClick r:id="" action="ppaction://hlinkshowjump?jump=previousslide" highlightClick="1">
              <a:snd r:embed="rId5"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6" name="Left Arrow 25">
            <a:hlinkClick r:id="" action="ppaction://hlinkshowjump?jump=previousslide" highlightClick="1">
              <a:snd r:embed="rId5"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Rounded Rectangle 26">
            <a:hlinkClick r:id="" action="ppaction://hlinkshowjump?jump=nextslide" highlightClick="1">
              <a:snd r:embed="rId5"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2" name="Left Arrow 31">
            <a:hlinkClick r:id="" action="ppaction://hlinkshowjump?jump=nextslide" highlightClick="1">
              <a:snd r:embed="rId5"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3" name="Picture 32" descr="logo.png"/>
          <p:cNvPicPr>
            <a:picLocks noChangeAspect="1"/>
          </p:cNvPicPr>
          <p:nvPr/>
        </p:nvPicPr>
        <p:blipFill>
          <a:blip r:embed="rId6" cstate="print"/>
          <a:stretch>
            <a:fillRect/>
          </a:stretch>
        </p:blipFill>
        <p:spPr>
          <a:xfrm>
            <a:off x="20834547" y="13157907"/>
            <a:ext cx="2736304" cy="368296"/>
          </a:xfrm>
          <a:prstGeom prst="rect">
            <a:avLst/>
          </a:prstGeom>
        </p:spPr>
      </p:pic>
      <p:sp>
        <p:nvSpPr>
          <p:cNvPr id="28" name="Скругленный прямоугольник 131">
            <a:hlinkClick r:id="rId7" action="ppaction://hlinksldjump" highlightClick="1"/>
            <a:hlinkHover r:id="" action="ppaction://noaction" highlightClick="1">
              <a:snd r:embed="rId5" name="arrow.wav"/>
            </a:hlinkHover>
            <a:extLst>
              <a:ext uri="{FF2B5EF4-FFF2-40B4-BE49-F238E27FC236}">
                <a16:creationId xmlns="" xmlns:a16="http://schemas.microsoft.com/office/drawing/2014/main" id="{99573C16-AC06-B947-99F8-406FCD80ACD7}"/>
              </a:ext>
            </a:extLst>
          </p:cNvPr>
          <p:cNvSpPr/>
          <p:nvPr/>
        </p:nvSpPr>
        <p:spPr>
          <a:xfrm>
            <a:off x="10753427" y="4050482"/>
            <a:ext cx="3672408" cy="1674218"/>
          </a:xfrm>
          <a:prstGeom prst="roundRect">
            <a:avLst>
              <a:gd name="adj" fmla="val 15987"/>
            </a:avLst>
          </a:prstGeom>
          <a:solidFill>
            <a:schemeClr val="accent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a:p>
        </p:txBody>
      </p:sp>
      <p:sp>
        <p:nvSpPr>
          <p:cNvPr id="29" name="Текст 14">
            <a:extLst>
              <a:ext uri="{FF2B5EF4-FFF2-40B4-BE49-F238E27FC236}">
                <a16:creationId xmlns="" xmlns:a16="http://schemas.microsoft.com/office/drawing/2014/main" id="{B6268095-04F6-4A41-8053-89FDDD9B2A77}"/>
              </a:ext>
            </a:extLst>
          </p:cNvPr>
          <p:cNvSpPr txBox="1">
            <a:spLocks/>
          </p:cNvSpPr>
          <p:nvPr/>
        </p:nvSpPr>
        <p:spPr>
          <a:xfrm>
            <a:off x="10609411" y="4194498"/>
            <a:ext cx="3746576" cy="720080"/>
          </a:xfrm>
          <a:prstGeom prst="rect">
            <a:avLst/>
          </a:prstGeom>
          <a:effectLst>
            <a:reflection blurRad="6350" stA="50000" endA="300" endPos="55000" dir="5400000" sy="-100000" algn="bl" rotWithShape="0"/>
          </a:effectLst>
        </p:spPr>
        <p:txBody>
          <a:bodyPr/>
          <a:lstStyle>
            <a:lvl1pPr marL="914492" indent="-914492" algn="l" defTabSz="2438645" rtl="0" eaLnBrk="1" latinLnBrk="0" hangingPunct="1">
              <a:lnSpc>
                <a:spcPct val="120000"/>
              </a:lnSpc>
              <a:spcBef>
                <a:spcPts val="1272"/>
              </a:spcBef>
              <a:buFont typeface="Arial" panose="020B0604020202020204" pitchFamily="34" charset="0"/>
              <a:buChar char="•"/>
              <a:defRPr lang="en-US" sz="2800" b="0" i="0" kern="1200" baseline="0" dirty="0">
                <a:solidFill>
                  <a:schemeClr val="tx2"/>
                </a:solidFill>
                <a:latin typeface="Tahoma" charset="0"/>
                <a:ea typeface="Tahoma" charset="0"/>
                <a:cs typeface="Tahoma" charset="0"/>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50000"/>
              </a:lnSpc>
              <a:buNone/>
            </a:pPr>
            <a:r>
              <a:rPr lang="en-US" sz="3000" b="1" dirty="0" smtClean="0">
                <a:solidFill>
                  <a:schemeClr val="bg1"/>
                </a:solidFill>
                <a:latin typeface="Arial Black" pitchFamily="34" charset="0"/>
              </a:rPr>
              <a:t>Air Coolers </a:t>
            </a:r>
          </a:p>
          <a:p>
            <a:pPr marL="0" indent="0" algn="ctr">
              <a:lnSpc>
                <a:spcPct val="150000"/>
              </a:lnSpc>
              <a:buNone/>
            </a:pPr>
            <a:endParaRPr lang="en-US" sz="2400" b="1" dirty="0">
              <a:solidFill>
                <a:schemeClr val="bg1"/>
              </a:solidFill>
            </a:endParaRPr>
          </a:p>
        </p:txBody>
      </p:sp>
      <p:pic>
        <p:nvPicPr>
          <p:cNvPr id="30" name="Picture 29" descr="PC Air Cooler .png">
            <a:hlinkClick r:id="rId7" action="ppaction://hlinksldjump"/>
          </p:cNvPr>
          <p:cNvPicPr>
            <a:picLocks noChangeAspect="1"/>
          </p:cNvPicPr>
          <p:nvPr/>
        </p:nvPicPr>
        <p:blipFill>
          <a:blip r:embed="rId8" cstate="print"/>
          <a:stretch>
            <a:fillRect/>
          </a:stretch>
        </p:blipFill>
        <p:spPr>
          <a:xfrm>
            <a:off x="11401499" y="5994698"/>
            <a:ext cx="2017540" cy="2723570"/>
          </a:xfrm>
          <a:prstGeom prst="rect">
            <a:avLst/>
          </a:prstGeom>
          <a:effectLst>
            <a:reflection blurRad="6350" stA="50000" endA="300" endPos="55000" dir="5400000" sy="-100000" algn="bl" rotWithShape="0"/>
          </a:effectLst>
        </p:spPr>
      </p:pic>
      <p:pic>
        <p:nvPicPr>
          <p:cNvPr id="31" name="Picture 30" descr="Water Heater.png">
            <a:hlinkClick r:id="rId9" action="ppaction://hlinksldjump"/>
          </p:cNvPr>
          <p:cNvPicPr>
            <a:picLocks noChangeAspect="1"/>
          </p:cNvPicPr>
          <p:nvPr/>
        </p:nvPicPr>
        <p:blipFill>
          <a:blip r:embed="rId10" cstate="print">
            <a:lum bright="-20000"/>
          </a:blip>
          <a:stretch>
            <a:fillRect/>
          </a:stretch>
        </p:blipFill>
        <p:spPr>
          <a:xfrm>
            <a:off x="15289931" y="6210722"/>
            <a:ext cx="2304256" cy="2227731"/>
          </a:xfrm>
          <a:prstGeom prst="rect">
            <a:avLst/>
          </a:prstGeom>
          <a:effectLst>
            <a:reflection blurRad="6350" stA="50000" endA="300" endPos="55000" dir="5400000" sy="-100000" algn="bl" rotWithShape="0"/>
          </a:effectLst>
        </p:spPr>
      </p:pic>
      <p:pic>
        <p:nvPicPr>
          <p:cNvPr id="34" name="Picture 33" descr="ro pump.png">
            <a:hlinkClick r:id="rId9" action="ppaction://hlinksldjump"/>
          </p:cNvPr>
          <p:cNvPicPr>
            <a:picLocks noChangeAspect="1"/>
          </p:cNvPicPr>
          <p:nvPr/>
        </p:nvPicPr>
        <p:blipFill>
          <a:blip r:embed="rId11" cstate="print">
            <a:lum bright="-10000"/>
          </a:blip>
          <a:stretch>
            <a:fillRect/>
          </a:stretch>
        </p:blipFill>
        <p:spPr>
          <a:xfrm>
            <a:off x="19322379" y="6498754"/>
            <a:ext cx="2520280" cy="1479648"/>
          </a:xfrm>
          <a:prstGeom prst="rect">
            <a:avLst/>
          </a:prstGeom>
          <a:effectLst>
            <a:reflection blurRad="6350" stA="50000" endA="300" endPos="55000" dir="5400000" sy="-100000" algn="bl" rotWithShape="0"/>
          </a:effectLst>
        </p:spPr>
      </p:pic>
      <p:sp>
        <p:nvSpPr>
          <p:cNvPr id="35" name="Скругленный прямоугольник 131">
            <a:hlinkClick r:id="rId9" action="ppaction://hlinksldjump" highlightClick="1"/>
            <a:hlinkHover r:id="" action="ppaction://noaction" highlightClick="1">
              <a:snd r:embed="rId5" name="arrow.wav"/>
            </a:hlinkHover>
            <a:extLst>
              <a:ext uri="{FF2B5EF4-FFF2-40B4-BE49-F238E27FC236}">
                <a16:creationId xmlns="" xmlns:a16="http://schemas.microsoft.com/office/drawing/2014/main" id="{99573C16-AC06-B947-99F8-406FCD80ACD7}"/>
              </a:ext>
            </a:extLst>
          </p:cNvPr>
          <p:cNvSpPr/>
          <p:nvPr/>
        </p:nvSpPr>
        <p:spPr>
          <a:xfrm>
            <a:off x="14641859" y="4050482"/>
            <a:ext cx="3672408" cy="1674218"/>
          </a:xfrm>
          <a:prstGeom prst="roundRect">
            <a:avLst>
              <a:gd name="adj" fmla="val 15987"/>
            </a:avLst>
          </a:prstGeom>
          <a:solidFill>
            <a:schemeClr val="accent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a:p>
        </p:txBody>
      </p:sp>
      <p:sp>
        <p:nvSpPr>
          <p:cNvPr id="36" name="Скругленный прямоугольник 131">
            <a:hlinkClick r:id="rId12" action="ppaction://hlinksldjump" highlightClick="1"/>
            <a:hlinkHover r:id="" action="ppaction://noaction" highlightClick="1">
              <a:snd r:embed="rId5" name="arrow.wav"/>
            </a:hlinkHover>
            <a:extLst>
              <a:ext uri="{FF2B5EF4-FFF2-40B4-BE49-F238E27FC236}">
                <a16:creationId xmlns="" xmlns:a16="http://schemas.microsoft.com/office/drawing/2014/main" id="{99573C16-AC06-B947-99F8-406FCD80ACD7}"/>
              </a:ext>
            </a:extLst>
          </p:cNvPr>
          <p:cNvSpPr/>
          <p:nvPr/>
        </p:nvSpPr>
        <p:spPr>
          <a:xfrm>
            <a:off x="18602299" y="4050482"/>
            <a:ext cx="3672408" cy="1674218"/>
          </a:xfrm>
          <a:prstGeom prst="roundRect">
            <a:avLst>
              <a:gd name="adj" fmla="val 15987"/>
            </a:avLst>
          </a:prstGeom>
          <a:solidFill>
            <a:schemeClr val="accent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b="1"/>
          </a:p>
        </p:txBody>
      </p:sp>
      <p:sp>
        <p:nvSpPr>
          <p:cNvPr id="37" name="Текст 14">
            <a:extLst>
              <a:ext uri="{FF2B5EF4-FFF2-40B4-BE49-F238E27FC236}">
                <a16:creationId xmlns="" xmlns:a16="http://schemas.microsoft.com/office/drawing/2014/main" id="{95B4FC9B-7483-794C-9CDB-572A3E667123}"/>
              </a:ext>
            </a:extLst>
          </p:cNvPr>
          <p:cNvSpPr txBox="1">
            <a:spLocks/>
          </p:cNvSpPr>
          <p:nvPr/>
        </p:nvSpPr>
        <p:spPr>
          <a:xfrm>
            <a:off x="18600139" y="4266506"/>
            <a:ext cx="3746576" cy="648072"/>
          </a:xfrm>
          <a:prstGeom prst="rect">
            <a:avLst/>
          </a:prstGeom>
          <a:effectLst>
            <a:reflection blurRad="6350" stA="50000" endA="300" endPos="55000" dir="5400000" sy="-100000" algn="bl" rotWithShape="0"/>
          </a:effectLst>
        </p:spPr>
        <p:txBody>
          <a:bodyPr/>
          <a:lstStyle>
            <a:lvl1pPr marL="914492" indent="-914492" algn="l" defTabSz="2438645" rtl="0" eaLnBrk="1" latinLnBrk="0" hangingPunct="1">
              <a:lnSpc>
                <a:spcPct val="120000"/>
              </a:lnSpc>
              <a:spcBef>
                <a:spcPts val="1272"/>
              </a:spcBef>
              <a:buFont typeface="Arial" panose="020B0604020202020204" pitchFamily="34" charset="0"/>
              <a:buChar char="•"/>
              <a:defRPr lang="en-US" sz="2800" b="0" i="0" kern="1200" baseline="0" dirty="0">
                <a:solidFill>
                  <a:schemeClr val="tx2"/>
                </a:solidFill>
                <a:latin typeface="Tahoma" charset="0"/>
                <a:ea typeface="Tahoma" charset="0"/>
                <a:cs typeface="Tahoma" charset="0"/>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50000"/>
              </a:lnSpc>
              <a:buNone/>
            </a:pPr>
            <a:r>
              <a:rPr lang="en-US" sz="2400" b="1" dirty="0" smtClean="0">
                <a:solidFill>
                  <a:schemeClr val="bg1"/>
                </a:solidFill>
                <a:latin typeface="Arial Black" pitchFamily="34" charset="0"/>
              </a:rPr>
              <a:t>RO BOOSTER PUMP</a:t>
            </a:r>
            <a:endParaRPr lang="en-US" sz="2400" b="1" dirty="0">
              <a:solidFill>
                <a:schemeClr val="bg1"/>
              </a:solidFill>
              <a:latin typeface="Arial Black" pitchFamily="34" charset="0"/>
            </a:endParaRPr>
          </a:p>
        </p:txBody>
      </p:sp>
      <p:sp>
        <p:nvSpPr>
          <p:cNvPr id="38" name="Текст 14">
            <a:extLst>
              <a:ext uri="{FF2B5EF4-FFF2-40B4-BE49-F238E27FC236}">
                <a16:creationId xmlns="" xmlns:a16="http://schemas.microsoft.com/office/drawing/2014/main" id="{22AB7B9B-9848-B74E-86E5-155DE408EF79}"/>
              </a:ext>
            </a:extLst>
          </p:cNvPr>
          <p:cNvSpPr txBox="1">
            <a:spLocks/>
          </p:cNvSpPr>
          <p:nvPr/>
        </p:nvSpPr>
        <p:spPr>
          <a:xfrm>
            <a:off x="14641859" y="4194498"/>
            <a:ext cx="3746576" cy="648072"/>
          </a:xfrm>
          <a:prstGeom prst="rect">
            <a:avLst/>
          </a:prstGeom>
          <a:effectLst>
            <a:reflection blurRad="6350" stA="50000" endA="300" endPos="55000" dir="5400000" sy="-100000" algn="bl" rotWithShape="0"/>
          </a:effectLst>
        </p:spPr>
        <p:txBody>
          <a:bodyPr/>
          <a:lstStyle>
            <a:lvl1pPr marL="914492" indent="-914492" algn="l" defTabSz="2438645" rtl="0" eaLnBrk="1" latinLnBrk="0" hangingPunct="1">
              <a:lnSpc>
                <a:spcPct val="120000"/>
              </a:lnSpc>
              <a:spcBef>
                <a:spcPts val="1272"/>
              </a:spcBef>
              <a:buFont typeface="Arial" panose="020B0604020202020204" pitchFamily="34" charset="0"/>
              <a:buChar char="•"/>
              <a:defRPr lang="en-US" sz="2800" b="0" i="0" kern="1200" baseline="0" dirty="0">
                <a:solidFill>
                  <a:schemeClr val="tx2"/>
                </a:solidFill>
                <a:latin typeface="Tahoma" charset="0"/>
                <a:ea typeface="Tahoma" charset="0"/>
                <a:cs typeface="Tahoma" charset="0"/>
              </a:defRPr>
            </a:lvl1pPr>
            <a:lvl2pPr marL="1981398" indent="-762077" algn="l" defTabSz="2438645" rtl="0" eaLnBrk="1" latinLnBrk="0" hangingPunct="1">
              <a:spcBef>
                <a:spcPct val="20000"/>
              </a:spcBef>
              <a:buFont typeface="Arial" panose="020B0604020202020204" pitchFamily="34" charset="0"/>
              <a:buChar char="–"/>
              <a:defRPr sz="7501" kern="1200">
                <a:solidFill>
                  <a:schemeClr val="tx1"/>
                </a:solidFill>
                <a:latin typeface="+mn-lt"/>
                <a:ea typeface="+mn-ea"/>
                <a:cs typeface="+mn-cs"/>
              </a:defRPr>
            </a:lvl2pPr>
            <a:lvl3pPr marL="3048305" indent="-609660" algn="l" defTabSz="2438645" rtl="0" eaLnBrk="1" latinLnBrk="0" hangingPunct="1">
              <a:spcBef>
                <a:spcPct val="20000"/>
              </a:spcBef>
              <a:buFont typeface="Arial" panose="020B0604020202020204" pitchFamily="34" charset="0"/>
              <a:buChar char="•"/>
              <a:defRPr sz="6401" kern="1200">
                <a:solidFill>
                  <a:schemeClr val="tx1"/>
                </a:solidFill>
                <a:latin typeface="+mn-lt"/>
                <a:ea typeface="+mn-ea"/>
                <a:cs typeface="+mn-cs"/>
              </a:defRPr>
            </a:lvl3pPr>
            <a:lvl4pPr marL="426762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4pPr>
            <a:lvl5pPr marL="5486948"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5pPr>
            <a:lvl6pPr marL="6706271"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6pPr>
            <a:lvl7pPr marL="792559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7pPr>
            <a:lvl8pPr marL="9144913"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8pPr>
            <a:lvl9pPr marL="10364236" indent="-609660" algn="l" defTabSz="2438645" rtl="0" eaLnBrk="1" latinLnBrk="0" hangingPunct="1">
              <a:spcBef>
                <a:spcPct val="20000"/>
              </a:spcBef>
              <a:buFont typeface="Arial" panose="020B0604020202020204" pitchFamily="34" charset="0"/>
              <a:buChar char="•"/>
              <a:defRPr sz="5301" kern="1200">
                <a:solidFill>
                  <a:schemeClr val="tx1"/>
                </a:solidFill>
                <a:latin typeface="+mn-lt"/>
                <a:ea typeface="+mn-ea"/>
                <a:cs typeface="+mn-cs"/>
              </a:defRPr>
            </a:lvl9pPr>
          </a:lstStyle>
          <a:p>
            <a:pPr marL="0" indent="0" algn="ctr">
              <a:lnSpc>
                <a:spcPct val="150000"/>
              </a:lnSpc>
              <a:buNone/>
            </a:pPr>
            <a:r>
              <a:rPr lang="en-IN" sz="3000" b="1" dirty="0" smtClean="0">
                <a:solidFill>
                  <a:schemeClr val="bg1"/>
                </a:solidFill>
                <a:latin typeface="Arial Black" pitchFamily="34" charset="0"/>
              </a:rPr>
              <a:t>Water Heater</a:t>
            </a:r>
            <a:endParaRPr lang="en-US" sz="3000" b="1" dirty="0">
              <a:solidFill>
                <a:schemeClr val="bg1"/>
              </a:solidFill>
              <a:latin typeface="Arial Black" pitchFamily="34" charset="0"/>
            </a:endParaRPr>
          </a:p>
        </p:txBody>
      </p:sp>
    </p:spTree>
    <p:extLst>
      <p:ext uri="{BB962C8B-B14F-4D97-AF65-F5344CB8AC3E}">
        <p14:creationId xmlns="" xmlns:p14="http://schemas.microsoft.com/office/powerpoint/2010/main" val="1897690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fill="hold"/>
                                        <p:tgtEl>
                                          <p:spTgt spid="130"/>
                                        </p:tgtEl>
                                        <p:attrNameLst>
                                          <p:attrName>ppt_x</p:attrName>
                                        </p:attrNameLst>
                                      </p:cBhvr>
                                      <p:tavLst>
                                        <p:tav tm="0">
                                          <p:val>
                                            <p:strVal val="0-#ppt_w/2"/>
                                          </p:val>
                                        </p:tav>
                                        <p:tav tm="100000">
                                          <p:val>
                                            <p:strVal val="#ppt_x"/>
                                          </p:val>
                                        </p:tav>
                                      </p:tavLst>
                                    </p:anim>
                                    <p:anim calcmode="lin" valueType="num">
                                      <p:cBhvr additive="base">
                                        <p:cTn id="8" dur="500" fill="hold"/>
                                        <p:tgtEl>
                                          <p:spTgt spid="13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anim calcmode="lin" valueType="num">
                                      <p:cBhvr additive="base">
                                        <p:cTn id="11" dur="500" fill="hold"/>
                                        <p:tgtEl>
                                          <p:spTgt spid="55"/>
                                        </p:tgtEl>
                                        <p:attrNameLst>
                                          <p:attrName>ppt_x</p:attrName>
                                        </p:attrNameLst>
                                      </p:cBhvr>
                                      <p:tavLst>
                                        <p:tav tm="0">
                                          <p:val>
                                            <p:strVal val="0-#ppt_w/2"/>
                                          </p:val>
                                        </p:tav>
                                        <p:tav tm="100000">
                                          <p:val>
                                            <p:strVal val="#ppt_x"/>
                                          </p:val>
                                        </p:tav>
                                      </p:tavLst>
                                    </p:anim>
                                    <p:anim calcmode="lin" valueType="num">
                                      <p:cBhvr additive="base">
                                        <p:cTn id="12"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Заголовок 13">
            <a:extLst>
              <a:ext uri="{FF2B5EF4-FFF2-40B4-BE49-F238E27FC236}">
                <a16:creationId xmlns="" xmlns:a16="http://schemas.microsoft.com/office/drawing/2014/main" id="{B6D8B3E3-E5DB-4B46-B67A-A0F03C056238}"/>
              </a:ext>
            </a:extLst>
          </p:cNvPr>
          <p:cNvSpPr>
            <a:spLocks noGrp="1"/>
          </p:cNvSpPr>
          <p:nvPr>
            <p:ph type="title"/>
          </p:nvPr>
        </p:nvSpPr>
        <p:spPr>
          <a:xfrm>
            <a:off x="17306155" y="810122"/>
            <a:ext cx="7967023" cy="2664295"/>
          </a:xfrm>
        </p:spPr>
        <p:txBody>
          <a:bodyPr/>
          <a:lstStyle/>
          <a:p>
            <a:pPr algn="l"/>
            <a:r>
              <a:rPr lang="en" dirty="0" smtClean="0"/>
              <a:t>Air Cooler </a:t>
            </a:r>
            <a:br>
              <a:rPr lang="en" dirty="0" smtClean="0"/>
            </a:br>
            <a:endParaRPr lang="ru-RU" dirty="0"/>
          </a:p>
        </p:txBody>
      </p:sp>
      <p:sp>
        <p:nvSpPr>
          <p:cNvPr id="44" name="Текст 14">
            <a:extLst>
              <a:ext uri="{FF2B5EF4-FFF2-40B4-BE49-F238E27FC236}">
                <a16:creationId xmlns="" xmlns:a16="http://schemas.microsoft.com/office/drawing/2014/main" id="{8D9E9718-EDDD-FE45-A45F-E77681CD0219}"/>
              </a:ext>
            </a:extLst>
          </p:cNvPr>
          <p:cNvSpPr>
            <a:spLocks noGrp="1"/>
          </p:cNvSpPr>
          <p:nvPr>
            <p:ph type="body" sz="quarter" idx="21"/>
          </p:nvPr>
        </p:nvSpPr>
        <p:spPr>
          <a:xfrm>
            <a:off x="14065795" y="8586986"/>
            <a:ext cx="9839231" cy="3351424"/>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indent="0" algn="r">
              <a:lnSpc>
                <a:spcPct val="150000"/>
              </a:lnSpc>
              <a:buNone/>
            </a:pPr>
            <a:r>
              <a:rPr lang="en-IN" dirty="0" smtClean="0"/>
              <a:t>We have various verity in Air Cooler</a:t>
            </a:r>
          </a:p>
          <a:p>
            <a:pPr marL="0" indent="0" algn="r">
              <a:lnSpc>
                <a:spcPct val="150000"/>
              </a:lnSpc>
            </a:pPr>
            <a:r>
              <a:rPr lang="en-IN" b="1" dirty="0" smtClean="0">
                <a:solidFill>
                  <a:schemeClr val="accent1"/>
                </a:solidFill>
              </a:rPr>
              <a:t> Tower Air Cooler </a:t>
            </a:r>
          </a:p>
          <a:p>
            <a:pPr marL="0" indent="0" algn="r">
              <a:lnSpc>
                <a:spcPct val="150000"/>
              </a:lnSpc>
            </a:pPr>
            <a:r>
              <a:rPr lang="en-IN" b="1" dirty="0" smtClean="0">
                <a:solidFill>
                  <a:schemeClr val="accent1"/>
                </a:solidFill>
              </a:rPr>
              <a:t>Desert Air Cooler </a:t>
            </a:r>
          </a:p>
          <a:p>
            <a:pPr marL="0" indent="0" algn="r">
              <a:lnSpc>
                <a:spcPct val="150000"/>
              </a:lnSpc>
            </a:pPr>
            <a:r>
              <a:rPr lang="en-IN" b="1" dirty="0" smtClean="0">
                <a:solidFill>
                  <a:schemeClr val="accent1"/>
                </a:solidFill>
              </a:rPr>
              <a:t>Personal Air Cooler </a:t>
            </a:r>
            <a:endParaRPr lang="en-US" b="1" dirty="0">
              <a:solidFill>
                <a:schemeClr val="accent1"/>
              </a:solidFill>
            </a:endParaRPr>
          </a:p>
        </p:txBody>
      </p:sp>
      <p:pic>
        <p:nvPicPr>
          <p:cNvPr id="37" name="Picture 36" descr="Backup_of_eid2.png"/>
          <p:cNvPicPr>
            <a:picLocks noChangeAspect="1"/>
          </p:cNvPicPr>
          <p:nvPr/>
        </p:nvPicPr>
        <p:blipFill>
          <a:blip r:embed="rId3" cstate="print"/>
          <a:stretch>
            <a:fillRect/>
          </a:stretch>
        </p:blipFill>
        <p:spPr>
          <a:xfrm>
            <a:off x="816323" y="4122490"/>
            <a:ext cx="15769752" cy="5429697"/>
          </a:xfrm>
          <a:prstGeom prst="rect">
            <a:avLst/>
          </a:prstGeom>
          <a:effectLst>
            <a:reflection blurRad="6350" stA="52000" endA="300" endPos="35000" dir="5400000" sy="-100000" algn="bl" rotWithShape="0"/>
          </a:effectLst>
        </p:spPr>
      </p:pic>
      <p:pic>
        <p:nvPicPr>
          <p:cNvPr id="6" name="Picture 5" descr="C.png"/>
          <p:cNvPicPr>
            <a:picLocks noChangeAspect="1"/>
          </p:cNvPicPr>
          <p:nvPr/>
        </p:nvPicPr>
        <p:blipFill>
          <a:blip r:embed="rId4" cstate="print"/>
          <a:stretch>
            <a:fillRect/>
          </a:stretch>
        </p:blipFill>
        <p:spPr>
          <a:xfrm>
            <a:off x="0" y="12331402"/>
            <a:ext cx="24387175" cy="1386186"/>
          </a:xfrm>
          <a:prstGeom prst="rect">
            <a:avLst/>
          </a:prstGeom>
        </p:spPr>
      </p:pic>
      <p:pic>
        <p:nvPicPr>
          <p:cNvPr id="9" name="Picture 8" descr="imgbin_cold-front-air-conditioning-qld-nsw-pty-ltd-temperature-png.png"/>
          <p:cNvPicPr>
            <a:picLocks noChangeAspect="1"/>
          </p:cNvPicPr>
          <p:nvPr/>
        </p:nvPicPr>
        <p:blipFill>
          <a:blip r:embed="rId5" cstate="print"/>
          <a:stretch>
            <a:fillRect/>
          </a:stretch>
        </p:blipFill>
        <p:spPr>
          <a:xfrm rot="20684868">
            <a:off x="1127649" y="656585"/>
            <a:ext cx="11064266" cy="5490642"/>
          </a:xfrm>
          <a:prstGeom prst="rect">
            <a:avLst/>
          </a:prstGeom>
        </p:spPr>
      </p:pic>
      <p:pic>
        <p:nvPicPr>
          <p:cNvPr id="16" name="Picture 15" descr="logo.png"/>
          <p:cNvPicPr>
            <a:picLocks noChangeAspect="1"/>
          </p:cNvPicPr>
          <p:nvPr/>
        </p:nvPicPr>
        <p:blipFill>
          <a:blip r:embed="rId6" cstate="print"/>
          <a:stretch>
            <a:fillRect/>
          </a:stretch>
        </p:blipFill>
        <p:spPr>
          <a:xfrm>
            <a:off x="20834547" y="13157907"/>
            <a:ext cx="2736304" cy="368296"/>
          </a:xfrm>
          <a:prstGeom prst="rect">
            <a:avLst/>
          </a:prstGeom>
        </p:spPr>
      </p:pic>
      <p:sp>
        <p:nvSpPr>
          <p:cNvPr id="10" name="Rounded Rectangle 9">
            <a:hlinkClick r:id="rId7" action="ppaction://hlinksldjump"/>
          </p:cNvPr>
          <p:cNvSpPr/>
          <p:nvPr/>
        </p:nvSpPr>
        <p:spPr>
          <a:xfrm>
            <a:off x="16010011" y="12066017"/>
            <a:ext cx="237626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1" name="Rectangle 10">
            <a:hlinkClick r:id="rId7" action="ppaction://hlinksldjump"/>
          </p:cNvPr>
          <p:cNvSpPr/>
          <p:nvPr/>
        </p:nvSpPr>
        <p:spPr>
          <a:xfrm>
            <a:off x="16082019" y="11994009"/>
            <a:ext cx="2182200" cy="769441"/>
          </a:xfrm>
          <a:prstGeom prst="rect">
            <a:avLst/>
          </a:prstGeom>
        </p:spPr>
        <p:txBody>
          <a:bodyPr wrap="none">
            <a:spAutoFit/>
          </a:bodyPr>
          <a:lstStyle/>
          <a:p>
            <a:pPr algn="ctr"/>
            <a:r>
              <a:rPr lang="en-US" sz="2200" b="1" dirty="0" smtClean="0">
                <a:solidFill>
                  <a:schemeClr val="bg1"/>
                </a:solidFill>
              </a:rPr>
              <a:t>BACK  TO</a:t>
            </a:r>
          </a:p>
          <a:p>
            <a:pPr algn="ctr"/>
            <a:r>
              <a:rPr lang="en-US" sz="2200" b="1" dirty="0" smtClean="0">
                <a:solidFill>
                  <a:schemeClr val="bg1"/>
                </a:solidFill>
              </a:rPr>
              <a:t> PROUCT RANGE </a:t>
            </a:r>
            <a:endParaRPr lang="en-US" sz="2200" b="1" dirty="0">
              <a:solidFill>
                <a:schemeClr val="bg1"/>
              </a:solidFill>
            </a:endParaRPr>
          </a:p>
        </p:txBody>
      </p:sp>
      <p:sp>
        <p:nvSpPr>
          <p:cNvPr id="15" name="Rounded Rectangle 14">
            <a:hlinkClick r:id="" action="ppaction://hlinkshowjump?jump=previousslide" highlightClick="1">
              <a:snd r:embed="rId8"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7" name="Left Arrow 16">
            <a:hlinkClick r:id="" action="ppaction://hlinkshowjump?jump=previousslide" highlightClick="1">
              <a:snd r:embed="rId8"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ounded Rectangle 17">
            <a:hlinkClick r:id="" action="ppaction://hlinkshowjump?jump=nextslide" highlightClick="1">
              <a:snd r:embed="rId8"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3" name="Left Arrow 22">
            <a:hlinkClick r:id="" action="ppaction://hlinkshowjump?jump=nextslide" highlightClick="1">
              <a:snd r:embed="rId8"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9" name="Picture 18" descr="Room.jpg"/>
          <p:cNvPicPr>
            <a:picLocks noChangeAspect="1"/>
          </p:cNvPicPr>
          <p:nvPr/>
        </p:nvPicPr>
        <p:blipFill>
          <a:blip r:embed="rId9" cstate="print"/>
          <a:srcRect/>
          <a:stretch>
            <a:fillRect/>
          </a:stretch>
        </p:blipFill>
        <p:spPr>
          <a:xfrm>
            <a:off x="16946115" y="2538314"/>
            <a:ext cx="6989776" cy="5832648"/>
          </a:xfrm>
          <a:prstGeom prst="rect">
            <a:avLst/>
          </a:prstGeom>
        </p:spPr>
      </p:pic>
    </p:spTree>
    <p:extLst>
      <p:ext uri="{BB962C8B-B14F-4D97-AF65-F5344CB8AC3E}">
        <p14:creationId xmlns="" xmlns:p14="http://schemas.microsoft.com/office/powerpoint/2010/main" val="18669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1+#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4.jpg"/>
          <p:cNvPicPr>
            <a:picLocks noChangeAspect="1"/>
          </p:cNvPicPr>
          <p:nvPr/>
        </p:nvPicPr>
        <p:blipFill>
          <a:blip r:embed="rId3" cstate="print"/>
          <a:srcRect/>
          <a:stretch>
            <a:fillRect/>
          </a:stretch>
        </p:blipFill>
        <p:spPr>
          <a:xfrm>
            <a:off x="15938003" y="3546426"/>
            <a:ext cx="7704856" cy="5492824"/>
          </a:xfrm>
          <a:prstGeom prst="rect">
            <a:avLst/>
          </a:prstGeom>
        </p:spPr>
      </p:pic>
      <p:pic>
        <p:nvPicPr>
          <p:cNvPr id="16" name="Picture 15" descr="tiles4.jpg"/>
          <p:cNvPicPr>
            <a:picLocks noChangeAspect="1"/>
          </p:cNvPicPr>
          <p:nvPr/>
        </p:nvPicPr>
        <p:blipFill>
          <a:blip r:embed="rId4" cstate="print"/>
          <a:stretch>
            <a:fillRect/>
          </a:stretch>
        </p:blipFill>
        <p:spPr>
          <a:xfrm>
            <a:off x="0" y="0"/>
            <a:ext cx="15505955" cy="13195498"/>
          </a:xfrm>
          <a:prstGeom prst="rect">
            <a:avLst/>
          </a:prstGeom>
        </p:spPr>
      </p:pic>
      <p:sp>
        <p:nvSpPr>
          <p:cNvPr id="43" name="Заголовок 13">
            <a:extLst>
              <a:ext uri="{FF2B5EF4-FFF2-40B4-BE49-F238E27FC236}">
                <a16:creationId xmlns="" xmlns:a16="http://schemas.microsoft.com/office/drawing/2014/main" id="{B6D8B3E3-E5DB-4B46-B67A-A0F03C056238}"/>
              </a:ext>
            </a:extLst>
          </p:cNvPr>
          <p:cNvSpPr>
            <a:spLocks noGrp="1"/>
          </p:cNvSpPr>
          <p:nvPr>
            <p:ph type="title"/>
          </p:nvPr>
        </p:nvSpPr>
        <p:spPr>
          <a:xfrm>
            <a:off x="16010011" y="594098"/>
            <a:ext cx="7967023" cy="2664295"/>
          </a:xfrm>
        </p:spPr>
        <p:txBody>
          <a:bodyPr/>
          <a:lstStyle/>
          <a:p>
            <a:pPr algn="l"/>
            <a:r>
              <a:rPr lang="en" dirty="0" smtClean="0"/>
              <a:t>Water Heater</a:t>
            </a:r>
            <a:endParaRPr lang="ru-RU" dirty="0"/>
          </a:p>
        </p:txBody>
      </p:sp>
      <p:sp>
        <p:nvSpPr>
          <p:cNvPr id="44" name="Текст 14">
            <a:extLst>
              <a:ext uri="{FF2B5EF4-FFF2-40B4-BE49-F238E27FC236}">
                <a16:creationId xmlns="" xmlns:a16="http://schemas.microsoft.com/office/drawing/2014/main" id="{8D9E9718-EDDD-FE45-A45F-E77681CD0219}"/>
              </a:ext>
            </a:extLst>
          </p:cNvPr>
          <p:cNvSpPr>
            <a:spLocks noGrp="1"/>
          </p:cNvSpPr>
          <p:nvPr>
            <p:ph type="body" sz="quarter" idx="21"/>
          </p:nvPr>
        </p:nvSpPr>
        <p:spPr>
          <a:xfrm>
            <a:off x="15721980" y="9163050"/>
            <a:ext cx="8136904" cy="2016224"/>
          </a:xfrm>
          <a:ln>
            <a:noFill/>
          </a:ln>
          <a:effectLst>
            <a:outerShdw blurRad="190500" dist="228600" dir="2700000" algn="ctr">
              <a:srgbClr val="000000">
                <a:alpha val="30000"/>
              </a:srgbClr>
            </a:outerShdw>
          </a:effectLst>
        </p:spPr>
        <p:txBody>
          <a:bodyPr/>
          <a:lstStyle/>
          <a:p>
            <a:pPr marL="0" indent="0">
              <a:lnSpc>
                <a:spcPct val="150000"/>
              </a:lnSpc>
              <a:buNone/>
            </a:pPr>
            <a:r>
              <a:rPr lang="en-IN" b="1" dirty="0" smtClean="0">
                <a:solidFill>
                  <a:schemeClr val="tx1"/>
                </a:solidFill>
              </a:rPr>
              <a:t> Water Heater  Range </a:t>
            </a:r>
          </a:p>
          <a:p>
            <a:pPr marL="0" indent="0">
              <a:lnSpc>
                <a:spcPct val="150000"/>
              </a:lnSpc>
              <a:buNone/>
            </a:pPr>
            <a:r>
              <a:rPr lang="en-IN" sz="2000" b="1" dirty="0" smtClean="0">
                <a:solidFill>
                  <a:schemeClr val="tx1"/>
                </a:solidFill>
              </a:rPr>
              <a:t> Available in 1, 3 &amp; 5 </a:t>
            </a:r>
            <a:r>
              <a:rPr lang="en-IN" sz="2000" b="1" dirty="0" err="1" smtClean="0">
                <a:solidFill>
                  <a:schemeClr val="tx1"/>
                </a:solidFill>
              </a:rPr>
              <a:t>Ltr</a:t>
            </a:r>
            <a:r>
              <a:rPr lang="en-IN" sz="2000" b="1" dirty="0" smtClean="0">
                <a:solidFill>
                  <a:schemeClr val="tx1"/>
                </a:solidFill>
              </a:rPr>
              <a:t>  (4.5 KW/ 3 KW) , Red / Blue </a:t>
            </a:r>
            <a:r>
              <a:rPr lang="en-IN" sz="2000" b="1" dirty="0" err="1" smtClean="0">
                <a:solidFill>
                  <a:schemeClr val="tx1"/>
                </a:solidFill>
              </a:rPr>
              <a:t>Color</a:t>
            </a:r>
            <a:r>
              <a:rPr lang="en-IN" sz="2000" b="1" dirty="0" smtClean="0">
                <a:solidFill>
                  <a:schemeClr val="tx1"/>
                </a:solidFill>
              </a:rPr>
              <a:t> </a:t>
            </a:r>
          </a:p>
          <a:p>
            <a:pPr marL="0" indent="0">
              <a:lnSpc>
                <a:spcPct val="150000"/>
              </a:lnSpc>
            </a:pPr>
            <a:endParaRPr lang="en-IN" b="1" dirty="0" smtClean="0">
              <a:solidFill>
                <a:schemeClr val="tx1"/>
              </a:solidFill>
            </a:endParaRPr>
          </a:p>
        </p:txBody>
      </p:sp>
      <p:pic>
        <p:nvPicPr>
          <p:cNvPr id="7" name="Picture 6" descr="02 LTRS.png"/>
          <p:cNvPicPr>
            <a:picLocks noChangeAspect="1"/>
          </p:cNvPicPr>
          <p:nvPr/>
        </p:nvPicPr>
        <p:blipFill>
          <a:blip r:embed="rId5" cstate="print"/>
          <a:stretch>
            <a:fillRect/>
          </a:stretch>
        </p:blipFill>
        <p:spPr>
          <a:xfrm>
            <a:off x="3768651" y="1274747"/>
            <a:ext cx="3240000" cy="4647943"/>
          </a:xfrm>
          <a:prstGeom prst="rect">
            <a:avLst/>
          </a:prstGeom>
          <a:effectLst/>
        </p:spPr>
      </p:pic>
      <p:pic>
        <p:nvPicPr>
          <p:cNvPr id="8" name="Picture 7" descr="Maroon 1Ltrs.png"/>
          <p:cNvPicPr>
            <a:picLocks noChangeAspect="1"/>
          </p:cNvPicPr>
          <p:nvPr/>
        </p:nvPicPr>
        <p:blipFill>
          <a:blip r:embed="rId6" cstate="print"/>
          <a:stretch>
            <a:fillRect/>
          </a:stretch>
        </p:blipFill>
        <p:spPr>
          <a:xfrm>
            <a:off x="3840659" y="6570762"/>
            <a:ext cx="3240000" cy="4897725"/>
          </a:xfrm>
          <a:prstGeom prst="rect">
            <a:avLst/>
          </a:prstGeom>
          <a:effectLst/>
        </p:spPr>
      </p:pic>
      <p:pic>
        <p:nvPicPr>
          <p:cNvPr id="9" name="Picture 8" descr="02 LTRS.png"/>
          <p:cNvPicPr>
            <a:picLocks noChangeAspect="1"/>
          </p:cNvPicPr>
          <p:nvPr/>
        </p:nvPicPr>
        <p:blipFill>
          <a:blip r:embed="rId7" cstate="print"/>
          <a:stretch>
            <a:fillRect/>
          </a:stretch>
        </p:blipFill>
        <p:spPr>
          <a:xfrm>
            <a:off x="6288931" y="2066835"/>
            <a:ext cx="2628000" cy="3769999"/>
          </a:xfrm>
          <a:prstGeom prst="rect">
            <a:avLst/>
          </a:prstGeom>
          <a:effectLst/>
        </p:spPr>
      </p:pic>
      <p:pic>
        <p:nvPicPr>
          <p:cNvPr id="10" name="Picture 9" descr="02 LTRS.png"/>
          <p:cNvPicPr>
            <a:picLocks noChangeAspect="1"/>
          </p:cNvPicPr>
          <p:nvPr/>
        </p:nvPicPr>
        <p:blipFill>
          <a:blip r:embed="rId8" cstate="print"/>
          <a:stretch>
            <a:fillRect/>
          </a:stretch>
        </p:blipFill>
        <p:spPr>
          <a:xfrm>
            <a:off x="8449171" y="2498883"/>
            <a:ext cx="2304000" cy="3305205"/>
          </a:xfrm>
          <a:prstGeom prst="rect">
            <a:avLst/>
          </a:prstGeom>
          <a:effectLst/>
        </p:spPr>
      </p:pic>
      <p:pic>
        <p:nvPicPr>
          <p:cNvPr id="11" name="Picture 10" descr="Maroon 1Ltrs.png"/>
          <p:cNvPicPr>
            <a:picLocks noChangeAspect="1"/>
          </p:cNvPicPr>
          <p:nvPr/>
        </p:nvPicPr>
        <p:blipFill>
          <a:blip r:embed="rId9" cstate="print"/>
          <a:stretch>
            <a:fillRect/>
          </a:stretch>
        </p:blipFill>
        <p:spPr>
          <a:xfrm>
            <a:off x="6720979" y="7362850"/>
            <a:ext cx="2628000" cy="3972597"/>
          </a:xfrm>
          <a:prstGeom prst="rect">
            <a:avLst/>
          </a:prstGeom>
          <a:effectLst/>
        </p:spPr>
      </p:pic>
      <p:pic>
        <p:nvPicPr>
          <p:cNvPr id="12" name="Picture 11" descr="Maroon 1Ltrs.png"/>
          <p:cNvPicPr>
            <a:picLocks noChangeAspect="1"/>
          </p:cNvPicPr>
          <p:nvPr/>
        </p:nvPicPr>
        <p:blipFill>
          <a:blip r:embed="rId10" cstate="print"/>
          <a:stretch>
            <a:fillRect/>
          </a:stretch>
        </p:blipFill>
        <p:spPr>
          <a:xfrm>
            <a:off x="8953227" y="8011282"/>
            <a:ext cx="2143363" cy="3240000"/>
          </a:xfrm>
          <a:prstGeom prst="rect">
            <a:avLst/>
          </a:prstGeom>
          <a:effectLst/>
        </p:spPr>
      </p:pic>
      <p:pic>
        <p:nvPicPr>
          <p:cNvPr id="13" name="Picture 12" descr="C.png"/>
          <p:cNvPicPr>
            <a:picLocks noChangeAspect="1"/>
          </p:cNvPicPr>
          <p:nvPr/>
        </p:nvPicPr>
        <p:blipFill>
          <a:blip r:embed="rId11" cstate="print"/>
          <a:stretch>
            <a:fillRect/>
          </a:stretch>
        </p:blipFill>
        <p:spPr>
          <a:xfrm>
            <a:off x="0" y="12331402"/>
            <a:ext cx="24387175" cy="1386186"/>
          </a:xfrm>
          <a:prstGeom prst="rect">
            <a:avLst/>
          </a:prstGeom>
        </p:spPr>
      </p:pic>
      <p:pic>
        <p:nvPicPr>
          <p:cNvPr id="19" name="Picture 18" descr="logo.png"/>
          <p:cNvPicPr>
            <a:picLocks noChangeAspect="1"/>
          </p:cNvPicPr>
          <p:nvPr/>
        </p:nvPicPr>
        <p:blipFill>
          <a:blip r:embed="rId12" cstate="print"/>
          <a:stretch>
            <a:fillRect/>
          </a:stretch>
        </p:blipFill>
        <p:spPr>
          <a:xfrm>
            <a:off x="20834547" y="13157907"/>
            <a:ext cx="2736304" cy="368296"/>
          </a:xfrm>
          <a:prstGeom prst="rect">
            <a:avLst/>
          </a:prstGeom>
        </p:spPr>
      </p:pic>
      <p:pic>
        <p:nvPicPr>
          <p:cNvPr id="14" name="Picture 13" descr="PikPng.com_shower-png_2040286.png"/>
          <p:cNvPicPr>
            <a:picLocks noChangeAspect="1"/>
          </p:cNvPicPr>
          <p:nvPr/>
        </p:nvPicPr>
        <p:blipFill>
          <a:blip r:embed="rId13" cstate="print"/>
          <a:stretch>
            <a:fillRect/>
          </a:stretch>
        </p:blipFill>
        <p:spPr>
          <a:xfrm rot="10800000" flipV="1">
            <a:off x="-3" y="0"/>
            <a:ext cx="5496845" cy="8236588"/>
          </a:xfrm>
          <a:prstGeom prst="rect">
            <a:avLst/>
          </a:prstGeom>
        </p:spPr>
      </p:pic>
      <p:pic>
        <p:nvPicPr>
          <p:cNvPr id="18" name="Picture 17" descr="prizma.png"/>
          <p:cNvPicPr>
            <a:picLocks noChangeAspect="1"/>
          </p:cNvPicPr>
          <p:nvPr/>
        </p:nvPicPr>
        <p:blipFill>
          <a:blip r:embed="rId14" cstate="print"/>
          <a:stretch>
            <a:fillRect/>
          </a:stretch>
        </p:blipFill>
        <p:spPr>
          <a:xfrm>
            <a:off x="16226035" y="1962250"/>
            <a:ext cx="2179509" cy="845600"/>
          </a:xfrm>
          <a:prstGeom prst="rect">
            <a:avLst/>
          </a:prstGeom>
        </p:spPr>
      </p:pic>
      <p:sp>
        <p:nvSpPr>
          <p:cNvPr id="22" name="Rounded Rectangle 21">
            <a:hlinkClick r:id="rId15" action="ppaction://hlinksldjump"/>
          </p:cNvPr>
          <p:cNvSpPr/>
          <p:nvPr/>
        </p:nvSpPr>
        <p:spPr>
          <a:xfrm>
            <a:off x="16010011" y="12066017"/>
            <a:ext cx="237626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3" name="Rectangle 22">
            <a:hlinkClick r:id="rId15" action="ppaction://hlinksldjump"/>
          </p:cNvPr>
          <p:cNvSpPr/>
          <p:nvPr/>
        </p:nvSpPr>
        <p:spPr>
          <a:xfrm>
            <a:off x="16082019" y="11994009"/>
            <a:ext cx="2182200" cy="769441"/>
          </a:xfrm>
          <a:prstGeom prst="rect">
            <a:avLst/>
          </a:prstGeom>
        </p:spPr>
        <p:txBody>
          <a:bodyPr wrap="none">
            <a:spAutoFit/>
          </a:bodyPr>
          <a:lstStyle/>
          <a:p>
            <a:pPr algn="ctr"/>
            <a:r>
              <a:rPr lang="en-US" sz="2200" b="1" dirty="0" smtClean="0">
                <a:solidFill>
                  <a:schemeClr val="bg1"/>
                </a:solidFill>
              </a:rPr>
              <a:t>BACK  TO</a:t>
            </a:r>
          </a:p>
          <a:p>
            <a:pPr algn="ctr"/>
            <a:r>
              <a:rPr lang="en-US" sz="2200" b="1" dirty="0" smtClean="0">
                <a:solidFill>
                  <a:schemeClr val="bg1"/>
                </a:solidFill>
              </a:rPr>
              <a:t> PROUCT RANGE </a:t>
            </a:r>
            <a:endParaRPr lang="en-US" sz="2200" b="1" dirty="0">
              <a:solidFill>
                <a:schemeClr val="bg1"/>
              </a:solidFill>
            </a:endParaRPr>
          </a:p>
        </p:txBody>
      </p:sp>
      <p:sp>
        <p:nvSpPr>
          <p:cNvPr id="24" name="Rounded Rectangle 23">
            <a:hlinkClick r:id="" action="ppaction://hlinkshowjump?jump=previousslide" highlightClick="1">
              <a:snd r:embed="rId16"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5" name="Left Arrow 24">
            <a:hlinkClick r:id="" action="ppaction://hlinkshowjump?jump=previousslide" highlightClick="1">
              <a:snd r:embed="rId16"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ounded Rectangle 25">
            <a:hlinkClick r:id="" action="ppaction://hlinkshowjump?jump=nextslide" highlightClick="1">
              <a:snd r:embed="rId16"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1" name="Left Arrow 30">
            <a:hlinkClick r:id="" action="ppaction://hlinkshowjump?jump=nextslide" highlightClick="1">
              <a:snd r:embed="rId16"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8" name="Picture 27" descr="awseq.png"/>
          <p:cNvPicPr>
            <a:picLocks noChangeAspect="1"/>
          </p:cNvPicPr>
          <p:nvPr/>
        </p:nvPicPr>
        <p:blipFill>
          <a:blip r:embed="rId17" cstate="print"/>
          <a:stretch>
            <a:fillRect/>
          </a:stretch>
        </p:blipFill>
        <p:spPr>
          <a:xfrm>
            <a:off x="16298043" y="2962149"/>
            <a:ext cx="4345843" cy="360040"/>
          </a:xfrm>
          <a:prstGeom prst="rect">
            <a:avLst/>
          </a:prstGeom>
        </p:spPr>
      </p:pic>
    </p:spTree>
    <p:extLst>
      <p:ext uri="{BB962C8B-B14F-4D97-AF65-F5344CB8AC3E}">
        <p14:creationId xmlns="" xmlns:p14="http://schemas.microsoft.com/office/powerpoint/2010/main" val="186695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additive="base">
                                        <p:cTn id="7" dur="500" fill="hold"/>
                                        <p:tgtEl>
                                          <p:spTgt spid="43"/>
                                        </p:tgtEl>
                                        <p:attrNameLst>
                                          <p:attrName>ppt_x</p:attrName>
                                        </p:attrNameLst>
                                      </p:cBhvr>
                                      <p:tavLst>
                                        <p:tav tm="0">
                                          <p:val>
                                            <p:strVal val="1+#ppt_w/2"/>
                                          </p:val>
                                        </p:tav>
                                        <p:tav tm="100000">
                                          <p:val>
                                            <p:strVal val="#ppt_x"/>
                                          </p:val>
                                        </p:tav>
                                      </p:tavLst>
                                    </p:anim>
                                    <p:anim calcmode="lin" valueType="num">
                                      <p:cBhvr additive="base">
                                        <p:cTn id="8" dur="500" fill="hold"/>
                                        <p:tgtEl>
                                          <p:spTgt spid="4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1+#ppt_w/2"/>
                                          </p:val>
                                        </p:tav>
                                        <p:tav tm="100000">
                                          <p:val>
                                            <p:strVal val="#ppt_x"/>
                                          </p:val>
                                        </p:tav>
                                      </p:tavLst>
                                    </p:anim>
                                    <p:anim calcmode="lin" valueType="num">
                                      <p:cBhvr additive="base">
                                        <p:cTn id="13"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png"/>
          <p:cNvPicPr>
            <a:picLocks noChangeAspect="1"/>
          </p:cNvPicPr>
          <p:nvPr/>
        </p:nvPicPr>
        <p:blipFill>
          <a:blip r:embed="rId3" cstate="print"/>
          <a:stretch>
            <a:fillRect/>
          </a:stretch>
        </p:blipFill>
        <p:spPr>
          <a:xfrm>
            <a:off x="0" y="12331402"/>
            <a:ext cx="24387175" cy="1386186"/>
          </a:xfrm>
          <a:prstGeom prst="rect">
            <a:avLst/>
          </a:prstGeom>
        </p:spPr>
      </p:pic>
      <p:sp>
        <p:nvSpPr>
          <p:cNvPr id="11" name="Заголовок 13">
            <a:extLst>
              <a:ext uri="{FF2B5EF4-FFF2-40B4-BE49-F238E27FC236}">
                <a16:creationId xmlns="" xmlns:a16="http://schemas.microsoft.com/office/drawing/2014/main" id="{B6D8B3E3-E5DB-4B46-B67A-A0F03C056238}"/>
              </a:ext>
            </a:extLst>
          </p:cNvPr>
          <p:cNvSpPr>
            <a:spLocks noGrp="1"/>
          </p:cNvSpPr>
          <p:nvPr>
            <p:ph type="title"/>
          </p:nvPr>
        </p:nvSpPr>
        <p:spPr>
          <a:xfrm>
            <a:off x="16420152" y="1098154"/>
            <a:ext cx="7967023" cy="2664295"/>
          </a:xfrm>
        </p:spPr>
        <p:txBody>
          <a:bodyPr/>
          <a:lstStyle/>
          <a:p>
            <a:pPr algn="l"/>
            <a:r>
              <a:rPr lang="en" dirty="0" smtClean="0"/>
              <a:t>RO BOOSTER PUMP</a:t>
            </a:r>
            <a:endParaRPr lang="ru-RU" dirty="0"/>
          </a:p>
        </p:txBody>
      </p:sp>
      <p:sp>
        <p:nvSpPr>
          <p:cNvPr id="15" name="Текст 1">
            <a:extLst>
              <a:ext uri="{FF2B5EF4-FFF2-40B4-BE49-F238E27FC236}">
                <a16:creationId xmlns="" xmlns:a16="http://schemas.microsoft.com/office/drawing/2014/main" id="{7AD1D6A5-E23A-334A-BE98-3DA33A0F33E1}"/>
              </a:ext>
            </a:extLst>
          </p:cNvPr>
          <p:cNvSpPr>
            <a:spLocks noGrp="1"/>
          </p:cNvSpPr>
          <p:nvPr>
            <p:ph type="body" sz="quarter" idx="21"/>
          </p:nvPr>
        </p:nvSpPr>
        <p:spPr>
          <a:xfrm>
            <a:off x="16946115" y="6858794"/>
            <a:ext cx="6120680" cy="4392488"/>
          </a:xfrm>
          <a:prstGeom prst="rect">
            <a:avLst/>
          </a:prstGeom>
        </p:spPr>
        <p:txBody>
          <a:bodyPr/>
          <a:lstStyle/>
          <a:p>
            <a:pPr marL="0" indent="0" algn="just">
              <a:lnSpc>
                <a:spcPct val="150000"/>
              </a:lnSpc>
              <a:buNone/>
            </a:pPr>
            <a:r>
              <a:rPr lang="en-IN" dirty="0" smtClean="0">
                <a:solidFill>
                  <a:schemeClr val="tx2">
                    <a:lumMod val="75000"/>
                    <a:lumOff val="25000"/>
                  </a:schemeClr>
                </a:solidFill>
              </a:rPr>
              <a:t>RO Booster pump use in </a:t>
            </a:r>
            <a:r>
              <a:rPr lang="en-IN" smtClean="0">
                <a:solidFill>
                  <a:schemeClr val="tx2">
                    <a:lumMod val="75000"/>
                    <a:lumOff val="25000"/>
                  </a:schemeClr>
                </a:solidFill>
              </a:rPr>
              <a:t>RO Water  </a:t>
            </a:r>
            <a:r>
              <a:rPr lang="en-IN" dirty="0" smtClean="0">
                <a:solidFill>
                  <a:schemeClr val="tx2">
                    <a:lumMod val="75000"/>
                    <a:lumOff val="25000"/>
                  </a:schemeClr>
                </a:solidFill>
              </a:rPr>
              <a:t>purifier </a:t>
            </a:r>
          </a:p>
          <a:p>
            <a:pPr marL="0" indent="0" algn="just">
              <a:lnSpc>
                <a:spcPct val="150000"/>
              </a:lnSpc>
              <a:buNone/>
            </a:pPr>
            <a:r>
              <a:rPr lang="en-IN" dirty="0" smtClean="0">
                <a:solidFill>
                  <a:schemeClr val="tx2">
                    <a:lumMod val="75000"/>
                    <a:lumOff val="25000"/>
                  </a:schemeClr>
                </a:solidFill>
              </a:rPr>
              <a:t>We have wide range of RO Booster Pump which use for commercial &amp; Domestic Use </a:t>
            </a:r>
          </a:p>
          <a:p>
            <a:pPr marL="0" indent="0" algn="just">
              <a:lnSpc>
                <a:spcPct val="150000"/>
              </a:lnSpc>
              <a:buNone/>
            </a:pPr>
            <a:endParaRPr lang="en-IN" dirty="0" smtClean="0">
              <a:solidFill>
                <a:schemeClr val="tx2">
                  <a:lumMod val="75000"/>
                  <a:lumOff val="25000"/>
                </a:schemeClr>
              </a:solidFill>
            </a:endParaRPr>
          </a:p>
          <a:p>
            <a:pPr marL="0" indent="0" algn="just">
              <a:lnSpc>
                <a:spcPct val="150000"/>
              </a:lnSpc>
              <a:buNone/>
            </a:pPr>
            <a:endParaRPr lang="en-IN" dirty="0" smtClean="0">
              <a:solidFill>
                <a:schemeClr val="tx2">
                  <a:lumMod val="75000"/>
                  <a:lumOff val="25000"/>
                </a:schemeClr>
              </a:solidFill>
            </a:endParaRPr>
          </a:p>
        </p:txBody>
      </p:sp>
      <p:pic>
        <p:nvPicPr>
          <p:cNvPr id="19" name="Picture 18" descr="logo.png"/>
          <p:cNvPicPr>
            <a:picLocks noChangeAspect="1"/>
          </p:cNvPicPr>
          <p:nvPr/>
        </p:nvPicPr>
        <p:blipFill>
          <a:blip r:embed="rId4" cstate="print"/>
          <a:stretch>
            <a:fillRect/>
          </a:stretch>
        </p:blipFill>
        <p:spPr>
          <a:xfrm>
            <a:off x="20834547" y="13157907"/>
            <a:ext cx="2736304" cy="368296"/>
          </a:xfrm>
          <a:prstGeom prst="rect">
            <a:avLst/>
          </a:prstGeom>
        </p:spPr>
      </p:pic>
      <p:sp>
        <p:nvSpPr>
          <p:cNvPr id="12" name="Rounded Rectangle 11">
            <a:hlinkClick r:id="rId5" action="ppaction://hlinksldjump"/>
          </p:cNvPr>
          <p:cNvSpPr/>
          <p:nvPr/>
        </p:nvSpPr>
        <p:spPr>
          <a:xfrm>
            <a:off x="16442059" y="11994009"/>
            <a:ext cx="237626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3" name="Rectangle 12">
            <a:hlinkClick r:id="rId5" action="ppaction://hlinksldjump"/>
          </p:cNvPr>
          <p:cNvSpPr/>
          <p:nvPr/>
        </p:nvSpPr>
        <p:spPr>
          <a:xfrm>
            <a:off x="16514067" y="11922001"/>
            <a:ext cx="2182200" cy="769441"/>
          </a:xfrm>
          <a:prstGeom prst="rect">
            <a:avLst/>
          </a:prstGeom>
        </p:spPr>
        <p:txBody>
          <a:bodyPr wrap="none">
            <a:spAutoFit/>
          </a:bodyPr>
          <a:lstStyle/>
          <a:p>
            <a:pPr algn="ctr"/>
            <a:r>
              <a:rPr lang="en-US" sz="2200" b="1" dirty="0" smtClean="0">
                <a:solidFill>
                  <a:schemeClr val="bg1"/>
                </a:solidFill>
              </a:rPr>
              <a:t>BACK  TO</a:t>
            </a:r>
          </a:p>
          <a:p>
            <a:pPr algn="ctr"/>
            <a:r>
              <a:rPr lang="en-US" sz="2200" b="1" dirty="0" smtClean="0">
                <a:solidFill>
                  <a:schemeClr val="bg1"/>
                </a:solidFill>
              </a:rPr>
              <a:t> PROUCT RANGE </a:t>
            </a:r>
            <a:endParaRPr lang="en-US" sz="2200" b="1" dirty="0">
              <a:solidFill>
                <a:schemeClr val="bg1"/>
              </a:solidFill>
            </a:endParaRPr>
          </a:p>
        </p:txBody>
      </p:sp>
      <p:sp>
        <p:nvSpPr>
          <p:cNvPr id="21" name="Rounded Rectangle 20"/>
          <p:cNvSpPr/>
          <p:nvPr/>
        </p:nvSpPr>
        <p:spPr>
          <a:xfrm>
            <a:off x="6504955" y="10387186"/>
            <a:ext cx="3240360"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500" b="1" dirty="0" smtClean="0"/>
              <a:t>75/100 / 150 GPD </a:t>
            </a:r>
          </a:p>
          <a:p>
            <a:pPr algn="ctr"/>
            <a:r>
              <a:rPr lang="en-US" sz="2500" b="1" dirty="0" smtClean="0"/>
              <a:t>Booster Pump</a:t>
            </a:r>
            <a:endParaRPr lang="en-US" sz="2500" dirty="0" smtClean="0"/>
          </a:p>
        </p:txBody>
      </p:sp>
      <p:sp>
        <p:nvSpPr>
          <p:cNvPr id="22" name="Left Brace 21"/>
          <p:cNvSpPr/>
          <p:nvPr/>
        </p:nvSpPr>
        <p:spPr>
          <a:xfrm rot="16200000">
            <a:off x="7945115" y="2538314"/>
            <a:ext cx="1008112" cy="14545616"/>
          </a:xfrm>
          <a:prstGeom prst="leftBrace">
            <a:avLst>
              <a:gd name="adj1" fmla="val 0"/>
              <a:gd name="adj2" fmla="val 493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ounded Rectangle 16">
            <a:hlinkClick r:id="" action="ppaction://hlinkshowjump?jump=previousslide" highlightClick="1">
              <a:snd r:embed="rId6"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8" name="Left Arrow 17">
            <a:hlinkClick r:id="" action="ppaction://hlinkshowjump?jump=previousslide" highlightClick="1">
              <a:snd r:embed="rId6"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ounded Rectangle 19">
            <a:hlinkClick r:id="" action="ppaction://hlinkshowjump?jump=nextslide" highlightClick="1">
              <a:snd r:embed="rId6"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7" name="Left Arrow 26">
            <a:hlinkClick r:id="" action="ppaction://hlinkshowjump?jump=nextslide" highlightClick="1">
              <a:snd r:embed="rId6"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3" name="Picture 22" descr="chandan new VC.jpg"/>
          <p:cNvPicPr>
            <a:picLocks noChangeAspect="1"/>
          </p:cNvPicPr>
          <p:nvPr/>
        </p:nvPicPr>
        <p:blipFill>
          <a:blip r:embed="rId7" cstate="print"/>
          <a:srcRect/>
          <a:stretch>
            <a:fillRect/>
          </a:stretch>
        </p:blipFill>
        <p:spPr>
          <a:xfrm>
            <a:off x="312267" y="3906466"/>
            <a:ext cx="15675519" cy="5544616"/>
          </a:xfrm>
          <a:prstGeom prst="rect">
            <a:avLst/>
          </a:prstGeom>
          <a:effectLst>
            <a:softEdge rad="635000"/>
          </a:effectLst>
        </p:spPr>
      </p:pic>
      <p:pic>
        <p:nvPicPr>
          <p:cNvPr id="24" name="Picture 23" descr="Pumpss.png"/>
          <p:cNvPicPr>
            <a:picLocks noChangeAspect="1"/>
          </p:cNvPicPr>
          <p:nvPr/>
        </p:nvPicPr>
        <p:blipFill>
          <a:blip r:embed="rId8" cstate="print"/>
          <a:srcRect/>
          <a:stretch>
            <a:fillRect/>
          </a:stretch>
        </p:blipFill>
        <p:spPr>
          <a:xfrm>
            <a:off x="16586075" y="4266506"/>
            <a:ext cx="6539927" cy="2304256"/>
          </a:xfrm>
          <a:prstGeom prst="rect">
            <a:avLst/>
          </a:prstGeom>
        </p:spPr>
      </p:pic>
      <p:pic>
        <p:nvPicPr>
          <p:cNvPr id="25" name="Picture 4" descr="Logo icon with clean water management concept Vector Image"/>
          <p:cNvPicPr>
            <a:picLocks noChangeAspect="1" noChangeArrowheads="1"/>
          </p:cNvPicPr>
          <p:nvPr/>
        </p:nvPicPr>
        <p:blipFill>
          <a:blip r:embed="rId9" cstate="print"/>
          <a:srcRect/>
          <a:stretch>
            <a:fillRect/>
          </a:stretch>
        </p:blipFill>
        <p:spPr bwMode="auto">
          <a:xfrm>
            <a:off x="18746315" y="10315178"/>
            <a:ext cx="2143125" cy="19442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png"/>
          <p:cNvPicPr>
            <a:picLocks noChangeAspect="1"/>
          </p:cNvPicPr>
          <p:nvPr/>
        </p:nvPicPr>
        <p:blipFill>
          <a:blip r:embed="rId3" cstate="print"/>
          <a:stretch>
            <a:fillRect/>
          </a:stretch>
        </p:blipFill>
        <p:spPr>
          <a:xfrm>
            <a:off x="0" y="12331402"/>
            <a:ext cx="24387175" cy="1386186"/>
          </a:xfrm>
          <a:prstGeom prst="rect">
            <a:avLst/>
          </a:prstGeom>
        </p:spPr>
      </p:pic>
      <p:sp>
        <p:nvSpPr>
          <p:cNvPr id="11" name="Заголовок 13">
            <a:extLst>
              <a:ext uri="{FF2B5EF4-FFF2-40B4-BE49-F238E27FC236}">
                <a16:creationId xmlns="" xmlns:a16="http://schemas.microsoft.com/office/drawing/2014/main" id="{B6D8B3E3-E5DB-4B46-B67A-A0F03C056238}"/>
              </a:ext>
            </a:extLst>
          </p:cNvPr>
          <p:cNvSpPr>
            <a:spLocks noGrp="1"/>
          </p:cNvSpPr>
          <p:nvPr>
            <p:ph type="title"/>
          </p:nvPr>
        </p:nvSpPr>
        <p:spPr>
          <a:xfrm>
            <a:off x="14713867" y="1170162"/>
            <a:ext cx="8449172" cy="2664295"/>
          </a:xfrm>
        </p:spPr>
        <p:txBody>
          <a:bodyPr/>
          <a:lstStyle/>
          <a:p>
            <a:pPr algn="l"/>
            <a:r>
              <a:rPr lang="en" sz="7500" dirty="0" smtClean="0"/>
              <a:t>OEM</a:t>
            </a:r>
            <a:br>
              <a:rPr lang="en" sz="7500" dirty="0" smtClean="0"/>
            </a:br>
            <a:r>
              <a:rPr lang="en" sz="7500" dirty="0" smtClean="0"/>
              <a:t>Tower Air Cooler</a:t>
            </a:r>
            <a:endParaRPr lang="ru-RU" sz="7500" dirty="0"/>
          </a:p>
        </p:txBody>
      </p:sp>
      <p:pic>
        <p:nvPicPr>
          <p:cNvPr id="19" name="Picture 18" descr="logo.png"/>
          <p:cNvPicPr>
            <a:picLocks noChangeAspect="1"/>
          </p:cNvPicPr>
          <p:nvPr/>
        </p:nvPicPr>
        <p:blipFill>
          <a:blip r:embed="rId4" cstate="print"/>
          <a:stretch>
            <a:fillRect/>
          </a:stretch>
        </p:blipFill>
        <p:spPr>
          <a:xfrm>
            <a:off x="20834547" y="13157907"/>
            <a:ext cx="2736304" cy="368296"/>
          </a:xfrm>
          <a:prstGeom prst="rect">
            <a:avLst/>
          </a:prstGeom>
        </p:spPr>
      </p:pic>
      <p:sp>
        <p:nvSpPr>
          <p:cNvPr id="12" name="Rounded Rectangle 11">
            <a:hlinkClick r:id="rId5" action="ppaction://hlinksldjump"/>
          </p:cNvPr>
          <p:cNvSpPr/>
          <p:nvPr/>
        </p:nvSpPr>
        <p:spPr>
          <a:xfrm>
            <a:off x="16010011" y="11994009"/>
            <a:ext cx="237626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3" name="Rectangle 12">
            <a:hlinkClick r:id="rId5" action="ppaction://hlinksldjump"/>
          </p:cNvPr>
          <p:cNvSpPr/>
          <p:nvPr/>
        </p:nvSpPr>
        <p:spPr>
          <a:xfrm>
            <a:off x="16082019" y="11922001"/>
            <a:ext cx="2182200" cy="769441"/>
          </a:xfrm>
          <a:prstGeom prst="rect">
            <a:avLst/>
          </a:prstGeom>
        </p:spPr>
        <p:txBody>
          <a:bodyPr wrap="none">
            <a:spAutoFit/>
          </a:bodyPr>
          <a:lstStyle/>
          <a:p>
            <a:pPr algn="ctr"/>
            <a:r>
              <a:rPr lang="en-US" sz="2200" b="1" dirty="0" smtClean="0">
                <a:solidFill>
                  <a:schemeClr val="bg1"/>
                </a:solidFill>
              </a:rPr>
              <a:t>BACK  TO</a:t>
            </a:r>
          </a:p>
          <a:p>
            <a:pPr algn="ctr"/>
            <a:r>
              <a:rPr lang="en-US" sz="2200" b="1" dirty="0" smtClean="0">
                <a:solidFill>
                  <a:schemeClr val="bg1"/>
                </a:solidFill>
              </a:rPr>
              <a:t> PROUCT RANGE </a:t>
            </a:r>
            <a:endParaRPr lang="en-US" sz="2200" b="1" dirty="0">
              <a:solidFill>
                <a:schemeClr val="bg1"/>
              </a:solidFill>
            </a:endParaRPr>
          </a:p>
        </p:txBody>
      </p:sp>
      <p:pic>
        <p:nvPicPr>
          <p:cNvPr id="17" name="Picture 16" descr="R&amp;D.png"/>
          <p:cNvPicPr>
            <a:picLocks noChangeAspect="1"/>
          </p:cNvPicPr>
          <p:nvPr/>
        </p:nvPicPr>
        <p:blipFill>
          <a:blip r:embed="rId6"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8"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20" name="Заголовок 15">
            <a:extLst>
              <a:ext uri="{FF2B5EF4-FFF2-40B4-BE49-F238E27FC236}">
                <a16:creationId xmlns="" xmlns:a16="http://schemas.microsoft.com/office/drawing/2014/main" id="{4C6F3820-C240-DD4E-9D27-2E44706E8CB0}"/>
              </a:ext>
            </a:extLst>
          </p:cNvPr>
          <p:cNvSpPr txBox="1">
            <a:spLocks/>
          </p:cNvSpPr>
          <p:nvPr/>
        </p:nvSpPr>
        <p:spPr>
          <a:xfrm>
            <a:off x="816323"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4000" b="1" dirty="0" smtClean="0">
                <a:solidFill>
                  <a:schemeClr val="accent1"/>
                </a:solidFill>
                <a:latin typeface="Tahoma" charset="0"/>
                <a:ea typeface="Tahoma" charset="0"/>
                <a:cs typeface="Tahoma" charset="0"/>
              </a:rPr>
              <a:t>OEM product range</a:t>
            </a:r>
            <a:endParaRPr kumimoji="0" lang="ru-RU" sz="40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pic>
        <p:nvPicPr>
          <p:cNvPr id="10" name="Picture 9" descr="Tower Front.png"/>
          <p:cNvPicPr>
            <a:picLocks noChangeAspect="1"/>
          </p:cNvPicPr>
          <p:nvPr/>
        </p:nvPicPr>
        <p:blipFill>
          <a:blip r:embed="rId7" cstate="print">
            <a:lum bright="-10000"/>
          </a:blip>
          <a:srcRect l="23875" t="7612" r="29412" b="3807"/>
          <a:stretch>
            <a:fillRect/>
          </a:stretch>
        </p:blipFill>
        <p:spPr>
          <a:xfrm>
            <a:off x="12927169" y="4338514"/>
            <a:ext cx="2177117" cy="6192689"/>
          </a:xfrm>
          <a:prstGeom prst="rect">
            <a:avLst/>
          </a:prstGeom>
        </p:spPr>
      </p:pic>
      <p:pic>
        <p:nvPicPr>
          <p:cNvPr id="14" name="Picture 13" descr="OEM TOUCH 29L.png"/>
          <p:cNvPicPr>
            <a:picLocks noChangeAspect="1"/>
          </p:cNvPicPr>
          <p:nvPr/>
        </p:nvPicPr>
        <p:blipFill>
          <a:blip r:embed="rId8" cstate="print">
            <a:lum bright="-10000" contrast="10000"/>
          </a:blip>
          <a:srcRect l="26935" t="7319" r="29171" b="3520"/>
          <a:stretch>
            <a:fillRect/>
          </a:stretch>
        </p:blipFill>
        <p:spPr>
          <a:xfrm>
            <a:off x="3264595" y="4439112"/>
            <a:ext cx="1957925" cy="5962770"/>
          </a:xfrm>
          <a:prstGeom prst="rect">
            <a:avLst/>
          </a:prstGeom>
        </p:spPr>
      </p:pic>
      <p:sp>
        <p:nvSpPr>
          <p:cNvPr id="37" name="Rounded Rectangle 36"/>
          <p:cNvSpPr/>
          <p:nvPr/>
        </p:nvSpPr>
        <p:spPr>
          <a:xfrm>
            <a:off x="1464395" y="10891242"/>
            <a:ext cx="3240360"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500" b="1" dirty="0" smtClean="0"/>
              <a:t>Tower Cooler</a:t>
            </a:r>
          </a:p>
          <a:p>
            <a:pPr algn="ctr"/>
            <a:r>
              <a:rPr lang="en-US" sz="2500" dirty="0" smtClean="0"/>
              <a:t>Touch model </a:t>
            </a:r>
          </a:p>
          <a:p>
            <a:pPr algn="ctr"/>
            <a:r>
              <a:rPr lang="en-US" sz="2500" dirty="0" smtClean="0"/>
              <a:t>Cap : 27 </a:t>
            </a:r>
            <a:r>
              <a:rPr lang="en-US" sz="2500" dirty="0" err="1" smtClean="0"/>
              <a:t>Ltr</a:t>
            </a:r>
            <a:r>
              <a:rPr lang="en-US" sz="2500" dirty="0" smtClean="0"/>
              <a:t> /47 </a:t>
            </a:r>
            <a:r>
              <a:rPr lang="en-US" sz="2500" dirty="0" err="1" smtClean="0"/>
              <a:t>Ltr</a:t>
            </a:r>
            <a:endParaRPr lang="en-US" sz="2500" dirty="0" smtClean="0"/>
          </a:p>
        </p:txBody>
      </p:sp>
      <p:sp>
        <p:nvSpPr>
          <p:cNvPr id="38" name="Rounded Rectangle 37"/>
          <p:cNvSpPr/>
          <p:nvPr/>
        </p:nvSpPr>
        <p:spPr>
          <a:xfrm>
            <a:off x="11342993" y="10891242"/>
            <a:ext cx="3240360"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500" b="1" dirty="0" smtClean="0"/>
              <a:t>Tower Cooler</a:t>
            </a:r>
          </a:p>
          <a:p>
            <a:pPr algn="ctr"/>
            <a:r>
              <a:rPr lang="en-US" sz="2500" dirty="0" smtClean="0"/>
              <a:t>Mechanical model </a:t>
            </a:r>
          </a:p>
          <a:p>
            <a:pPr algn="ctr"/>
            <a:r>
              <a:rPr lang="en-US" sz="2500" dirty="0" smtClean="0"/>
              <a:t>Cap : 27 </a:t>
            </a:r>
            <a:r>
              <a:rPr lang="en-US" sz="2500" dirty="0" err="1" smtClean="0"/>
              <a:t>Ltr</a:t>
            </a:r>
            <a:r>
              <a:rPr lang="en-US" sz="2500" dirty="0" smtClean="0"/>
              <a:t> /47 </a:t>
            </a:r>
            <a:r>
              <a:rPr lang="en-US" sz="2500" dirty="0" err="1" smtClean="0"/>
              <a:t>Ltr</a:t>
            </a:r>
            <a:endParaRPr lang="en-US" sz="2500" dirty="0" smtClean="0"/>
          </a:p>
        </p:txBody>
      </p:sp>
      <p:pic>
        <p:nvPicPr>
          <p:cNvPr id="23" name="Picture 22" descr="OEM 50 HIGH RES5.png"/>
          <p:cNvPicPr>
            <a:picLocks noChangeAspect="1"/>
          </p:cNvPicPr>
          <p:nvPr/>
        </p:nvPicPr>
        <p:blipFill>
          <a:blip r:embed="rId9" cstate="print">
            <a:lum bright="-10000"/>
          </a:blip>
          <a:stretch>
            <a:fillRect/>
          </a:stretch>
        </p:blipFill>
        <p:spPr>
          <a:xfrm>
            <a:off x="10897443" y="3851861"/>
            <a:ext cx="1899029" cy="6679342"/>
          </a:xfrm>
          <a:prstGeom prst="rect">
            <a:avLst/>
          </a:prstGeom>
        </p:spPr>
      </p:pic>
      <p:pic>
        <p:nvPicPr>
          <p:cNvPr id="24" name="Picture 23" descr="touch OEM 50 HIGH RES.png"/>
          <p:cNvPicPr>
            <a:picLocks noChangeAspect="1"/>
          </p:cNvPicPr>
          <p:nvPr/>
        </p:nvPicPr>
        <p:blipFill>
          <a:blip r:embed="rId10" cstate="print">
            <a:lum bright="-10000"/>
          </a:blip>
          <a:stretch>
            <a:fillRect/>
          </a:stretch>
        </p:blipFill>
        <p:spPr>
          <a:xfrm>
            <a:off x="960339" y="3859911"/>
            <a:ext cx="1896740" cy="6671291"/>
          </a:xfrm>
          <a:prstGeom prst="rect">
            <a:avLst/>
          </a:prstGeom>
        </p:spPr>
      </p:pic>
      <p:sp>
        <p:nvSpPr>
          <p:cNvPr id="26" name="Left Brace 25"/>
          <p:cNvSpPr/>
          <p:nvPr/>
        </p:nvSpPr>
        <p:spPr>
          <a:xfrm rot="16200000">
            <a:off x="2613768" y="8229701"/>
            <a:ext cx="1013622" cy="4320480"/>
          </a:xfrm>
          <a:prstGeom prst="leftBrace">
            <a:avLst>
              <a:gd name="adj1" fmla="val 0"/>
              <a:gd name="adj2" fmla="val 493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16200000">
            <a:off x="12492366" y="8373717"/>
            <a:ext cx="1013622" cy="4032448"/>
          </a:xfrm>
          <a:prstGeom prst="leftBrace">
            <a:avLst>
              <a:gd name="adj1" fmla="val 0"/>
              <a:gd name="adj2" fmla="val 493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5" name="Picture 24" descr="Tower 50 Digi.png"/>
          <p:cNvPicPr>
            <a:picLocks noChangeAspect="1"/>
          </p:cNvPicPr>
          <p:nvPr/>
        </p:nvPicPr>
        <p:blipFill>
          <a:blip r:embed="rId11" cstate="print">
            <a:lum bright="-10000"/>
          </a:blip>
          <a:stretch>
            <a:fillRect/>
          </a:stretch>
        </p:blipFill>
        <p:spPr>
          <a:xfrm>
            <a:off x="6288931" y="3856787"/>
            <a:ext cx="1728192" cy="6530399"/>
          </a:xfrm>
          <a:prstGeom prst="rect">
            <a:avLst/>
          </a:prstGeom>
        </p:spPr>
      </p:pic>
      <p:pic>
        <p:nvPicPr>
          <p:cNvPr id="32" name="Picture 31" descr="Tower Digi 30.png"/>
          <p:cNvPicPr>
            <a:picLocks noChangeAspect="1"/>
          </p:cNvPicPr>
          <p:nvPr/>
        </p:nvPicPr>
        <p:blipFill>
          <a:blip r:embed="rId12" cstate="print">
            <a:lum bright="-10000"/>
          </a:blip>
          <a:stretch>
            <a:fillRect/>
          </a:stretch>
        </p:blipFill>
        <p:spPr>
          <a:xfrm>
            <a:off x="8017122" y="4338514"/>
            <a:ext cx="2285291" cy="6204792"/>
          </a:xfrm>
          <a:prstGeom prst="rect">
            <a:avLst/>
          </a:prstGeom>
        </p:spPr>
      </p:pic>
      <p:sp>
        <p:nvSpPr>
          <p:cNvPr id="33" name="Rounded Rectangle 32"/>
          <p:cNvSpPr/>
          <p:nvPr/>
        </p:nvSpPr>
        <p:spPr>
          <a:xfrm>
            <a:off x="6504955" y="10891243"/>
            <a:ext cx="3240360"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500" b="1" dirty="0" smtClean="0"/>
              <a:t>Tower Cooler</a:t>
            </a:r>
          </a:p>
          <a:p>
            <a:pPr algn="ctr"/>
            <a:r>
              <a:rPr lang="en-US" sz="2500" dirty="0" smtClean="0"/>
              <a:t>Digital Display model </a:t>
            </a:r>
          </a:p>
          <a:p>
            <a:pPr algn="ctr"/>
            <a:r>
              <a:rPr lang="en-US" sz="2500" dirty="0" smtClean="0"/>
              <a:t>Cap : 27 </a:t>
            </a:r>
            <a:r>
              <a:rPr lang="en-US" sz="2500" dirty="0" err="1" smtClean="0"/>
              <a:t>Ltr</a:t>
            </a:r>
            <a:r>
              <a:rPr lang="en-US" sz="2500" dirty="0" smtClean="0"/>
              <a:t> /47 </a:t>
            </a:r>
            <a:r>
              <a:rPr lang="en-US" sz="2500" dirty="0" err="1" smtClean="0"/>
              <a:t>Ltr</a:t>
            </a:r>
            <a:endParaRPr lang="en-US" sz="2500" dirty="0" smtClean="0"/>
          </a:p>
        </p:txBody>
      </p:sp>
      <p:sp>
        <p:nvSpPr>
          <p:cNvPr id="34" name="Left Brace 33"/>
          <p:cNvSpPr/>
          <p:nvPr/>
        </p:nvSpPr>
        <p:spPr>
          <a:xfrm rot="16200000">
            <a:off x="7654328" y="8373718"/>
            <a:ext cx="1013622" cy="4032448"/>
          </a:xfrm>
          <a:prstGeom prst="leftBrace">
            <a:avLst>
              <a:gd name="adj1" fmla="val 0"/>
              <a:gd name="adj2" fmla="val 493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Rounded Rectangle 38">
            <a:hlinkClick r:id="" action="ppaction://hlinkshowjump?jump=previousslide" highlightClick="1">
              <a:snd r:embed="rId13"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40" name="Left Arrow 39">
            <a:hlinkClick r:id="" action="ppaction://hlinkshowjump?jump=previousslide" highlightClick="1">
              <a:snd r:embed="rId13"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1" name="Rounded Rectangle 40">
            <a:hlinkClick r:id="" action="ppaction://hlinkshowjump?jump=nextslide" highlightClick="1">
              <a:snd r:embed="rId13"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42" name="Left Arrow 41">
            <a:hlinkClick r:id="" action="ppaction://hlinkshowjump?jump=nextslide" highlightClick="1">
              <a:snd r:embed="rId13"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8" name="Picture 27" descr="4adcadd9b4e3e2343519887f84df95f0.png"/>
          <p:cNvPicPr>
            <a:picLocks noChangeAspect="1"/>
          </p:cNvPicPr>
          <p:nvPr/>
        </p:nvPicPr>
        <p:blipFill>
          <a:blip r:embed="rId14" cstate="print"/>
          <a:srcRect r="4660"/>
          <a:stretch>
            <a:fillRect/>
          </a:stretch>
        </p:blipFill>
        <p:spPr>
          <a:xfrm>
            <a:off x="15577963" y="4554538"/>
            <a:ext cx="7683808" cy="4896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png"/>
          <p:cNvPicPr>
            <a:picLocks noChangeAspect="1"/>
          </p:cNvPicPr>
          <p:nvPr/>
        </p:nvPicPr>
        <p:blipFill>
          <a:blip r:embed="rId3" cstate="print"/>
          <a:stretch>
            <a:fillRect/>
          </a:stretch>
        </p:blipFill>
        <p:spPr>
          <a:xfrm>
            <a:off x="0" y="12331402"/>
            <a:ext cx="24387175" cy="1386186"/>
          </a:xfrm>
          <a:prstGeom prst="rect">
            <a:avLst/>
          </a:prstGeom>
        </p:spPr>
      </p:pic>
      <p:sp>
        <p:nvSpPr>
          <p:cNvPr id="11" name="Заголовок 13">
            <a:extLst>
              <a:ext uri="{FF2B5EF4-FFF2-40B4-BE49-F238E27FC236}">
                <a16:creationId xmlns="" xmlns:a16="http://schemas.microsoft.com/office/drawing/2014/main" id="{B6D8B3E3-E5DB-4B46-B67A-A0F03C056238}"/>
              </a:ext>
            </a:extLst>
          </p:cNvPr>
          <p:cNvSpPr>
            <a:spLocks noGrp="1"/>
          </p:cNvSpPr>
          <p:nvPr>
            <p:ph type="title"/>
          </p:nvPr>
        </p:nvSpPr>
        <p:spPr>
          <a:xfrm>
            <a:off x="14713867" y="1170162"/>
            <a:ext cx="8449172" cy="2664295"/>
          </a:xfrm>
        </p:spPr>
        <p:txBody>
          <a:bodyPr/>
          <a:lstStyle/>
          <a:p>
            <a:pPr algn="l"/>
            <a:r>
              <a:rPr lang="en" sz="7500" dirty="0" smtClean="0"/>
              <a:t>OEM</a:t>
            </a:r>
            <a:br>
              <a:rPr lang="en" sz="7500" dirty="0" smtClean="0"/>
            </a:br>
            <a:r>
              <a:rPr lang="en" sz="7500" dirty="0" smtClean="0"/>
              <a:t>Tower Air Cooler</a:t>
            </a:r>
            <a:endParaRPr lang="ru-RU" sz="7500" dirty="0"/>
          </a:p>
        </p:txBody>
      </p:sp>
      <p:pic>
        <p:nvPicPr>
          <p:cNvPr id="19" name="Picture 18" descr="logo.png"/>
          <p:cNvPicPr>
            <a:picLocks noChangeAspect="1"/>
          </p:cNvPicPr>
          <p:nvPr/>
        </p:nvPicPr>
        <p:blipFill>
          <a:blip r:embed="rId4" cstate="print"/>
          <a:stretch>
            <a:fillRect/>
          </a:stretch>
        </p:blipFill>
        <p:spPr>
          <a:xfrm>
            <a:off x="20834547" y="13157907"/>
            <a:ext cx="2736304" cy="368296"/>
          </a:xfrm>
          <a:prstGeom prst="rect">
            <a:avLst/>
          </a:prstGeom>
        </p:spPr>
      </p:pic>
      <p:sp>
        <p:nvSpPr>
          <p:cNvPr id="12" name="Rounded Rectangle 11">
            <a:hlinkClick r:id="rId5" action="ppaction://hlinksldjump"/>
          </p:cNvPr>
          <p:cNvSpPr/>
          <p:nvPr/>
        </p:nvSpPr>
        <p:spPr>
          <a:xfrm>
            <a:off x="17162139" y="12066017"/>
            <a:ext cx="237626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3" name="Rectangle 12">
            <a:hlinkClick r:id="rId5" action="ppaction://hlinksldjump"/>
          </p:cNvPr>
          <p:cNvSpPr/>
          <p:nvPr/>
        </p:nvSpPr>
        <p:spPr>
          <a:xfrm>
            <a:off x="17234147" y="11994009"/>
            <a:ext cx="2182200" cy="769441"/>
          </a:xfrm>
          <a:prstGeom prst="rect">
            <a:avLst/>
          </a:prstGeom>
        </p:spPr>
        <p:txBody>
          <a:bodyPr wrap="none">
            <a:spAutoFit/>
          </a:bodyPr>
          <a:lstStyle/>
          <a:p>
            <a:pPr algn="ctr"/>
            <a:r>
              <a:rPr lang="en-US" sz="2200" b="1" dirty="0" smtClean="0">
                <a:solidFill>
                  <a:schemeClr val="bg1"/>
                </a:solidFill>
              </a:rPr>
              <a:t>BACK  TO</a:t>
            </a:r>
          </a:p>
          <a:p>
            <a:pPr algn="ctr"/>
            <a:r>
              <a:rPr lang="en-US" sz="2200" b="1" dirty="0" smtClean="0">
                <a:solidFill>
                  <a:schemeClr val="bg1"/>
                </a:solidFill>
              </a:rPr>
              <a:t> PROUCT RANGE </a:t>
            </a:r>
            <a:endParaRPr lang="en-US" sz="2200" b="1" dirty="0">
              <a:solidFill>
                <a:schemeClr val="bg1"/>
              </a:solidFill>
            </a:endParaRPr>
          </a:p>
        </p:txBody>
      </p:sp>
      <p:pic>
        <p:nvPicPr>
          <p:cNvPr id="17" name="Picture 16" descr="R&amp;D.png"/>
          <p:cNvPicPr>
            <a:picLocks noChangeAspect="1"/>
          </p:cNvPicPr>
          <p:nvPr/>
        </p:nvPicPr>
        <p:blipFill>
          <a:blip r:embed="rId6"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8"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20" name="Заголовок 15">
            <a:extLst>
              <a:ext uri="{FF2B5EF4-FFF2-40B4-BE49-F238E27FC236}">
                <a16:creationId xmlns="" xmlns:a16="http://schemas.microsoft.com/office/drawing/2014/main" id="{4C6F3820-C240-DD4E-9D27-2E44706E8CB0}"/>
              </a:ext>
            </a:extLst>
          </p:cNvPr>
          <p:cNvSpPr txBox="1">
            <a:spLocks/>
          </p:cNvSpPr>
          <p:nvPr/>
        </p:nvSpPr>
        <p:spPr>
          <a:xfrm>
            <a:off x="816323"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4000" b="1" dirty="0" smtClean="0">
                <a:solidFill>
                  <a:schemeClr val="accent1"/>
                </a:solidFill>
                <a:latin typeface="Tahoma" charset="0"/>
                <a:ea typeface="Tahoma" charset="0"/>
                <a:cs typeface="Tahoma" charset="0"/>
              </a:rPr>
              <a:t>OEM product range</a:t>
            </a:r>
            <a:endParaRPr kumimoji="0" lang="ru-RU" sz="40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sp>
        <p:nvSpPr>
          <p:cNvPr id="37" name="Rounded Rectangle 36"/>
          <p:cNvSpPr/>
          <p:nvPr/>
        </p:nvSpPr>
        <p:spPr>
          <a:xfrm>
            <a:off x="1464395" y="10891242"/>
            <a:ext cx="3240360"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500" b="1" dirty="0" smtClean="0"/>
              <a:t>Tower Cooler</a:t>
            </a:r>
          </a:p>
          <a:p>
            <a:pPr algn="ctr"/>
            <a:r>
              <a:rPr lang="en-US" sz="2500" dirty="0" smtClean="0"/>
              <a:t>Touch model </a:t>
            </a:r>
          </a:p>
          <a:p>
            <a:pPr algn="ctr"/>
            <a:r>
              <a:rPr lang="en-US" sz="2500" dirty="0" smtClean="0"/>
              <a:t>Cap : 27 </a:t>
            </a:r>
            <a:r>
              <a:rPr lang="en-US" sz="2500" dirty="0" err="1" smtClean="0"/>
              <a:t>Ltr</a:t>
            </a:r>
            <a:r>
              <a:rPr lang="en-US" sz="2500" dirty="0" smtClean="0"/>
              <a:t> /47 </a:t>
            </a:r>
            <a:r>
              <a:rPr lang="en-US" sz="2500" dirty="0" err="1" smtClean="0"/>
              <a:t>Ltr</a:t>
            </a:r>
            <a:endParaRPr lang="en-US" sz="2500" dirty="0" smtClean="0"/>
          </a:p>
        </p:txBody>
      </p:sp>
      <p:sp>
        <p:nvSpPr>
          <p:cNvPr id="38" name="Rounded Rectangle 37"/>
          <p:cNvSpPr/>
          <p:nvPr/>
        </p:nvSpPr>
        <p:spPr>
          <a:xfrm>
            <a:off x="11342993" y="10891242"/>
            <a:ext cx="3240360"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500" b="1" dirty="0" smtClean="0"/>
              <a:t>Tower Cooler</a:t>
            </a:r>
          </a:p>
          <a:p>
            <a:pPr algn="ctr"/>
            <a:r>
              <a:rPr lang="en-US" sz="2500" dirty="0" smtClean="0"/>
              <a:t>Mechanical model </a:t>
            </a:r>
          </a:p>
          <a:p>
            <a:pPr algn="ctr"/>
            <a:r>
              <a:rPr lang="en-US" sz="2500" dirty="0" smtClean="0"/>
              <a:t>Cap : 27 </a:t>
            </a:r>
            <a:r>
              <a:rPr lang="en-US" sz="2500" dirty="0" err="1" smtClean="0"/>
              <a:t>Ltr</a:t>
            </a:r>
            <a:r>
              <a:rPr lang="en-US" sz="2500" dirty="0" smtClean="0"/>
              <a:t> /47 </a:t>
            </a:r>
            <a:r>
              <a:rPr lang="en-US" sz="2500" dirty="0" err="1" smtClean="0"/>
              <a:t>Ltr</a:t>
            </a:r>
            <a:endParaRPr lang="en-US" sz="2500" dirty="0" smtClean="0"/>
          </a:p>
        </p:txBody>
      </p:sp>
      <p:sp>
        <p:nvSpPr>
          <p:cNvPr id="26" name="Left Brace 25"/>
          <p:cNvSpPr/>
          <p:nvPr/>
        </p:nvSpPr>
        <p:spPr>
          <a:xfrm rot="16200000">
            <a:off x="2613768" y="8229701"/>
            <a:ext cx="1013622" cy="4320480"/>
          </a:xfrm>
          <a:prstGeom prst="leftBrace">
            <a:avLst>
              <a:gd name="adj1" fmla="val 0"/>
              <a:gd name="adj2" fmla="val 493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Left Brace 26"/>
          <p:cNvSpPr/>
          <p:nvPr/>
        </p:nvSpPr>
        <p:spPr>
          <a:xfrm rot="16200000">
            <a:off x="12492366" y="8373717"/>
            <a:ext cx="1013622" cy="4032448"/>
          </a:xfrm>
          <a:prstGeom prst="leftBrace">
            <a:avLst>
              <a:gd name="adj1" fmla="val 0"/>
              <a:gd name="adj2" fmla="val 493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Rounded Rectangle 32"/>
          <p:cNvSpPr/>
          <p:nvPr/>
        </p:nvSpPr>
        <p:spPr>
          <a:xfrm>
            <a:off x="6504955" y="10891243"/>
            <a:ext cx="3240360"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500" b="1" dirty="0" smtClean="0"/>
              <a:t>Tower Cooler</a:t>
            </a:r>
          </a:p>
          <a:p>
            <a:pPr algn="ctr"/>
            <a:r>
              <a:rPr lang="en-US" sz="2500" dirty="0" smtClean="0"/>
              <a:t>Digital Display model </a:t>
            </a:r>
          </a:p>
          <a:p>
            <a:pPr algn="ctr"/>
            <a:r>
              <a:rPr lang="en-US" sz="2500" dirty="0" smtClean="0"/>
              <a:t>Cap : 27 </a:t>
            </a:r>
            <a:r>
              <a:rPr lang="en-US" sz="2500" dirty="0" err="1" smtClean="0"/>
              <a:t>Ltr</a:t>
            </a:r>
            <a:r>
              <a:rPr lang="en-US" sz="2500" dirty="0" smtClean="0"/>
              <a:t> /47 </a:t>
            </a:r>
            <a:r>
              <a:rPr lang="en-US" sz="2500" dirty="0" err="1" smtClean="0"/>
              <a:t>Ltr</a:t>
            </a:r>
            <a:endParaRPr lang="en-US" sz="2500" dirty="0" smtClean="0"/>
          </a:p>
        </p:txBody>
      </p:sp>
      <p:sp>
        <p:nvSpPr>
          <p:cNvPr id="34" name="Left Brace 33"/>
          <p:cNvSpPr/>
          <p:nvPr/>
        </p:nvSpPr>
        <p:spPr>
          <a:xfrm rot="16200000">
            <a:off x="7654328" y="8373718"/>
            <a:ext cx="1013622" cy="4032448"/>
          </a:xfrm>
          <a:prstGeom prst="leftBrace">
            <a:avLst>
              <a:gd name="adj1" fmla="val 0"/>
              <a:gd name="adj2" fmla="val 493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36" name="Picture 35" descr="prim 50 Touch.png"/>
          <p:cNvPicPr>
            <a:picLocks noChangeAspect="1"/>
          </p:cNvPicPr>
          <p:nvPr/>
        </p:nvPicPr>
        <p:blipFill>
          <a:blip r:embed="rId7" cstate="print">
            <a:lum bright="-10000"/>
          </a:blip>
          <a:srcRect l="42969" t="9580" r="42053" b="9580"/>
          <a:stretch>
            <a:fillRect/>
          </a:stretch>
        </p:blipFill>
        <p:spPr>
          <a:xfrm>
            <a:off x="1042167" y="3330402"/>
            <a:ext cx="2222428" cy="6984776"/>
          </a:xfrm>
          <a:prstGeom prst="rect">
            <a:avLst/>
          </a:prstGeom>
        </p:spPr>
      </p:pic>
      <p:pic>
        <p:nvPicPr>
          <p:cNvPr id="39" name="Picture 38" descr="prim 30 Touch.png"/>
          <p:cNvPicPr>
            <a:picLocks noChangeAspect="1"/>
          </p:cNvPicPr>
          <p:nvPr/>
        </p:nvPicPr>
        <p:blipFill>
          <a:blip r:embed="rId8" cstate="print">
            <a:lum bright="-10000"/>
          </a:blip>
          <a:srcRect l="42008" t="9580" r="42930" b="8005"/>
          <a:stretch>
            <a:fillRect/>
          </a:stretch>
        </p:blipFill>
        <p:spPr>
          <a:xfrm>
            <a:off x="3264595" y="4410522"/>
            <a:ext cx="1872208" cy="5998706"/>
          </a:xfrm>
          <a:prstGeom prst="rect">
            <a:avLst/>
          </a:prstGeom>
        </p:spPr>
      </p:pic>
      <p:pic>
        <p:nvPicPr>
          <p:cNvPr id="40" name="Picture 39" descr="prim 50 Digi.png"/>
          <p:cNvPicPr>
            <a:picLocks noChangeAspect="1"/>
          </p:cNvPicPr>
          <p:nvPr/>
        </p:nvPicPr>
        <p:blipFill>
          <a:blip r:embed="rId9" cstate="print">
            <a:lum bright="-10000"/>
          </a:blip>
          <a:srcRect l="42358" t="8530" r="41747" b="9055"/>
          <a:stretch>
            <a:fillRect/>
          </a:stretch>
        </p:blipFill>
        <p:spPr>
          <a:xfrm>
            <a:off x="6000899" y="3258394"/>
            <a:ext cx="2338196" cy="7059554"/>
          </a:xfrm>
          <a:prstGeom prst="rect">
            <a:avLst/>
          </a:prstGeom>
        </p:spPr>
      </p:pic>
      <p:pic>
        <p:nvPicPr>
          <p:cNvPr id="43" name="Picture 42" descr="prim 30 digi  1.png"/>
          <p:cNvPicPr>
            <a:picLocks noChangeAspect="1"/>
          </p:cNvPicPr>
          <p:nvPr/>
        </p:nvPicPr>
        <p:blipFill>
          <a:blip r:embed="rId10" cstate="print">
            <a:lum bright="-10000"/>
          </a:blip>
          <a:srcRect l="41700" t="9055" r="42623" b="9055"/>
          <a:stretch>
            <a:fillRect/>
          </a:stretch>
        </p:blipFill>
        <p:spPr>
          <a:xfrm>
            <a:off x="8161139" y="4338514"/>
            <a:ext cx="1944216" cy="5947014"/>
          </a:xfrm>
          <a:prstGeom prst="rect">
            <a:avLst/>
          </a:prstGeom>
        </p:spPr>
      </p:pic>
      <p:pic>
        <p:nvPicPr>
          <p:cNvPr id="45" name="Picture 44" descr="prim 50 .png"/>
          <p:cNvPicPr>
            <a:picLocks noChangeAspect="1"/>
          </p:cNvPicPr>
          <p:nvPr/>
        </p:nvPicPr>
        <p:blipFill>
          <a:blip r:embed="rId11" cstate="print">
            <a:lum bright="-10000"/>
          </a:blip>
          <a:srcRect l="42969" t="9055" r="42053" b="9580"/>
          <a:stretch>
            <a:fillRect/>
          </a:stretch>
        </p:blipFill>
        <p:spPr>
          <a:xfrm>
            <a:off x="10897443" y="3330402"/>
            <a:ext cx="2230855" cy="7056784"/>
          </a:xfrm>
          <a:prstGeom prst="rect">
            <a:avLst/>
          </a:prstGeom>
        </p:spPr>
      </p:pic>
      <p:pic>
        <p:nvPicPr>
          <p:cNvPr id="46" name="Picture 45" descr="prim 30.png"/>
          <p:cNvPicPr>
            <a:picLocks noChangeAspect="1"/>
          </p:cNvPicPr>
          <p:nvPr/>
        </p:nvPicPr>
        <p:blipFill>
          <a:blip r:embed="rId12" cstate="print">
            <a:lum bright="-10000"/>
          </a:blip>
          <a:srcRect l="42623" t="9055" r="43237" b="9055"/>
          <a:stretch>
            <a:fillRect/>
          </a:stretch>
        </p:blipFill>
        <p:spPr>
          <a:xfrm>
            <a:off x="13074300" y="4266506"/>
            <a:ext cx="1783583" cy="6048672"/>
          </a:xfrm>
          <a:prstGeom prst="rect">
            <a:avLst/>
          </a:prstGeom>
        </p:spPr>
      </p:pic>
      <p:sp>
        <p:nvSpPr>
          <p:cNvPr id="47" name="Rounded Rectangle 46">
            <a:hlinkClick r:id="" action="ppaction://hlinkshowjump?jump=previousslide" highlightClick="1">
              <a:snd r:embed="rId13"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48" name="Left Arrow 47">
            <a:hlinkClick r:id="" action="ppaction://hlinkshowjump?jump=previousslide" highlightClick="1">
              <a:snd r:embed="rId13"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49" name="Rounded Rectangle 48">
            <a:hlinkClick r:id="" action="ppaction://hlinkshowjump?jump=nextslide" highlightClick="1">
              <a:snd r:embed="rId13"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50" name="Left Arrow 49">
            <a:hlinkClick r:id="" action="ppaction://hlinkshowjump?jump=nextslide" highlightClick="1">
              <a:snd r:embed="rId13"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8" name="Picture 27" descr="4adcadd9b4e3e2343519887f84df95f0.png"/>
          <p:cNvPicPr>
            <a:picLocks noChangeAspect="1"/>
          </p:cNvPicPr>
          <p:nvPr/>
        </p:nvPicPr>
        <p:blipFill>
          <a:blip r:embed="rId14" cstate="print"/>
          <a:srcRect r="4660"/>
          <a:stretch>
            <a:fillRect/>
          </a:stretch>
        </p:blipFill>
        <p:spPr>
          <a:xfrm>
            <a:off x="15577963" y="4554538"/>
            <a:ext cx="7683808" cy="4896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Room.jpg"/>
          <p:cNvPicPr>
            <a:picLocks noChangeAspect="1"/>
          </p:cNvPicPr>
          <p:nvPr/>
        </p:nvPicPr>
        <p:blipFill>
          <a:blip r:embed="rId3" cstate="print"/>
          <a:stretch>
            <a:fillRect/>
          </a:stretch>
        </p:blipFill>
        <p:spPr>
          <a:xfrm>
            <a:off x="16226035" y="3762450"/>
            <a:ext cx="7421824" cy="6901776"/>
          </a:xfrm>
          <a:prstGeom prst="rect">
            <a:avLst/>
          </a:prstGeom>
        </p:spPr>
      </p:pic>
      <p:pic>
        <p:nvPicPr>
          <p:cNvPr id="9" name="Picture 8" descr="C.png"/>
          <p:cNvPicPr>
            <a:picLocks noChangeAspect="1"/>
          </p:cNvPicPr>
          <p:nvPr/>
        </p:nvPicPr>
        <p:blipFill>
          <a:blip r:embed="rId4" cstate="print"/>
          <a:stretch>
            <a:fillRect/>
          </a:stretch>
        </p:blipFill>
        <p:spPr>
          <a:xfrm>
            <a:off x="0" y="12331402"/>
            <a:ext cx="24387175" cy="1386186"/>
          </a:xfrm>
          <a:prstGeom prst="rect">
            <a:avLst/>
          </a:prstGeom>
        </p:spPr>
      </p:pic>
      <p:sp>
        <p:nvSpPr>
          <p:cNvPr id="11" name="Заголовок 13">
            <a:extLst>
              <a:ext uri="{FF2B5EF4-FFF2-40B4-BE49-F238E27FC236}">
                <a16:creationId xmlns="" xmlns:a16="http://schemas.microsoft.com/office/drawing/2014/main" id="{B6D8B3E3-E5DB-4B46-B67A-A0F03C056238}"/>
              </a:ext>
            </a:extLst>
          </p:cNvPr>
          <p:cNvSpPr>
            <a:spLocks noGrp="1"/>
          </p:cNvSpPr>
          <p:nvPr>
            <p:ph type="title"/>
          </p:nvPr>
        </p:nvSpPr>
        <p:spPr>
          <a:xfrm>
            <a:off x="15386175" y="1458194"/>
            <a:ext cx="9001000" cy="2664295"/>
          </a:xfrm>
        </p:spPr>
        <p:txBody>
          <a:bodyPr/>
          <a:lstStyle/>
          <a:p>
            <a:pPr algn="l"/>
            <a:r>
              <a:rPr lang="en" sz="6500" dirty="0" smtClean="0"/>
              <a:t>OEM</a:t>
            </a:r>
            <a:br>
              <a:rPr lang="en" sz="6500" dirty="0" smtClean="0"/>
            </a:br>
            <a:r>
              <a:rPr lang="en" sz="6500" dirty="0" smtClean="0"/>
              <a:t>Personal Air Cooler</a:t>
            </a:r>
            <a:endParaRPr lang="ru-RU" sz="6500" dirty="0"/>
          </a:p>
        </p:txBody>
      </p:sp>
      <p:pic>
        <p:nvPicPr>
          <p:cNvPr id="19" name="Picture 18" descr="logo.png"/>
          <p:cNvPicPr>
            <a:picLocks noChangeAspect="1"/>
          </p:cNvPicPr>
          <p:nvPr/>
        </p:nvPicPr>
        <p:blipFill>
          <a:blip r:embed="rId5" cstate="print"/>
          <a:stretch>
            <a:fillRect/>
          </a:stretch>
        </p:blipFill>
        <p:spPr>
          <a:xfrm>
            <a:off x="20834547" y="13157907"/>
            <a:ext cx="2736304" cy="368296"/>
          </a:xfrm>
          <a:prstGeom prst="rect">
            <a:avLst/>
          </a:prstGeom>
        </p:spPr>
      </p:pic>
      <p:sp>
        <p:nvSpPr>
          <p:cNvPr id="12" name="Rounded Rectangle 11">
            <a:hlinkClick r:id="rId6" action="ppaction://hlinksldjump"/>
          </p:cNvPr>
          <p:cNvSpPr/>
          <p:nvPr/>
        </p:nvSpPr>
        <p:spPr>
          <a:xfrm>
            <a:off x="16010011" y="11994009"/>
            <a:ext cx="237626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3" name="Rectangle 12">
            <a:hlinkClick r:id="rId6" action="ppaction://hlinksldjump"/>
          </p:cNvPr>
          <p:cNvSpPr/>
          <p:nvPr/>
        </p:nvSpPr>
        <p:spPr>
          <a:xfrm>
            <a:off x="16082019" y="11922001"/>
            <a:ext cx="2182200" cy="769441"/>
          </a:xfrm>
          <a:prstGeom prst="rect">
            <a:avLst/>
          </a:prstGeom>
        </p:spPr>
        <p:txBody>
          <a:bodyPr wrap="none">
            <a:spAutoFit/>
          </a:bodyPr>
          <a:lstStyle/>
          <a:p>
            <a:pPr algn="ctr"/>
            <a:r>
              <a:rPr lang="en-US" sz="2200" b="1" dirty="0" smtClean="0">
                <a:solidFill>
                  <a:schemeClr val="bg1"/>
                </a:solidFill>
              </a:rPr>
              <a:t>BACK  TO</a:t>
            </a:r>
          </a:p>
          <a:p>
            <a:pPr algn="ctr"/>
            <a:r>
              <a:rPr lang="en-US" sz="2200" b="1" dirty="0" smtClean="0">
                <a:solidFill>
                  <a:schemeClr val="bg1"/>
                </a:solidFill>
              </a:rPr>
              <a:t> PROUCT RANGE </a:t>
            </a:r>
            <a:endParaRPr lang="en-US" sz="2200" b="1" dirty="0">
              <a:solidFill>
                <a:schemeClr val="bg1"/>
              </a:solidFill>
            </a:endParaRPr>
          </a:p>
        </p:txBody>
      </p:sp>
      <p:pic>
        <p:nvPicPr>
          <p:cNvPr id="17" name="Picture 16" descr="R&amp;D.png"/>
          <p:cNvPicPr>
            <a:picLocks noChangeAspect="1"/>
          </p:cNvPicPr>
          <p:nvPr/>
        </p:nvPicPr>
        <p:blipFill>
          <a:blip r:embed="rId7"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8"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20" name="Заголовок 15">
            <a:extLst>
              <a:ext uri="{FF2B5EF4-FFF2-40B4-BE49-F238E27FC236}">
                <a16:creationId xmlns="" xmlns:a16="http://schemas.microsoft.com/office/drawing/2014/main" id="{4C6F3820-C240-DD4E-9D27-2E44706E8CB0}"/>
              </a:ext>
            </a:extLst>
          </p:cNvPr>
          <p:cNvSpPr txBox="1">
            <a:spLocks/>
          </p:cNvSpPr>
          <p:nvPr/>
        </p:nvSpPr>
        <p:spPr>
          <a:xfrm>
            <a:off x="816323"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4000" b="1" dirty="0" smtClean="0">
                <a:solidFill>
                  <a:schemeClr val="accent1"/>
                </a:solidFill>
                <a:latin typeface="Tahoma" charset="0"/>
                <a:ea typeface="Tahoma" charset="0"/>
                <a:cs typeface="Tahoma" charset="0"/>
              </a:rPr>
              <a:t>OEM Product range</a:t>
            </a:r>
            <a:endParaRPr kumimoji="0" lang="ru-RU" sz="40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pic>
        <p:nvPicPr>
          <p:cNvPr id="15" name="Picture 14" descr="Clammy Front.png"/>
          <p:cNvPicPr>
            <a:picLocks noChangeAspect="1"/>
          </p:cNvPicPr>
          <p:nvPr/>
        </p:nvPicPr>
        <p:blipFill>
          <a:blip r:embed="rId8" cstate="print">
            <a:lum bright="10000" contrast="-10000"/>
          </a:blip>
          <a:srcRect l="15841" t="10628" r="16477" b="4349"/>
          <a:stretch>
            <a:fillRect/>
          </a:stretch>
        </p:blipFill>
        <p:spPr>
          <a:xfrm>
            <a:off x="816323" y="3720114"/>
            <a:ext cx="2751000" cy="5150808"/>
          </a:xfrm>
          <a:prstGeom prst="rect">
            <a:avLst/>
          </a:prstGeom>
        </p:spPr>
      </p:pic>
      <p:pic>
        <p:nvPicPr>
          <p:cNvPr id="16" name="Picture 15" descr="Wintry Front.png"/>
          <p:cNvPicPr>
            <a:picLocks noChangeAspect="1"/>
          </p:cNvPicPr>
          <p:nvPr/>
        </p:nvPicPr>
        <p:blipFill>
          <a:blip r:embed="rId9" cstate="print"/>
          <a:srcRect l="14286" t="8658" r="16884" b="5628"/>
          <a:stretch>
            <a:fillRect/>
          </a:stretch>
        </p:blipFill>
        <p:spPr>
          <a:xfrm>
            <a:off x="3336603" y="3815771"/>
            <a:ext cx="2662292" cy="4972961"/>
          </a:xfrm>
          <a:prstGeom prst="rect">
            <a:avLst/>
          </a:prstGeom>
        </p:spPr>
      </p:pic>
      <p:pic>
        <p:nvPicPr>
          <p:cNvPr id="21" name="Picture 20" descr="Prim Front.png"/>
          <p:cNvPicPr>
            <a:picLocks noChangeAspect="1"/>
          </p:cNvPicPr>
          <p:nvPr/>
        </p:nvPicPr>
        <p:blipFill>
          <a:blip r:embed="rId10" cstate="print"/>
          <a:srcRect l="12598" t="11548" r="19685" b="5512"/>
          <a:stretch>
            <a:fillRect/>
          </a:stretch>
        </p:blipFill>
        <p:spPr>
          <a:xfrm>
            <a:off x="5784875" y="3906466"/>
            <a:ext cx="2592288" cy="4832424"/>
          </a:xfrm>
          <a:prstGeom prst="rect">
            <a:avLst/>
          </a:prstGeom>
        </p:spPr>
      </p:pic>
      <p:sp>
        <p:nvSpPr>
          <p:cNvPr id="41" name="Left Brace 40"/>
          <p:cNvSpPr/>
          <p:nvPr/>
        </p:nvSpPr>
        <p:spPr>
          <a:xfrm rot="16200000">
            <a:off x="7405055" y="1848728"/>
            <a:ext cx="1728192" cy="14761640"/>
          </a:xfrm>
          <a:prstGeom prst="leftBrace">
            <a:avLst>
              <a:gd name="adj1" fmla="val 0"/>
              <a:gd name="adj2" fmla="val 493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0" name="Rounded Rectangle 39"/>
          <p:cNvSpPr/>
          <p:nvPr/>
        </p:nvSpPr>
        <p:spPr>
          <a:xfrm>
            <a:off x="6720979" y="10099154"/>
            <a:ext cx="3240360"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2500" b="1" dirty="0" smtClean="0"/>
              <a:t>Personal Cooler </a:t>
            </a:r>
            <a:r>
              <a:rPr lang="en-US" sz="2500" dirty="0" smtClean="0"/>
              <a:t>Mechanical model </a:t>
            </a:r>
          </a:p>
          <a:p>
            <a:pPr algn="ctr"/>
            <a:r>
              <a:rPr lang="en-US" sz="2500" dirty="0" smtClean="0"/>
              <a:t>Cap : 22 </a:t>
            </a:r>
            <a:r>
              <a:rPr lang="en-US" sz="2500" dirty="0" err="1" smtClean="0"/>
              <a:t>Ltr</a:t>
            </a:r>
            <a:r>
              <a:rPr lang="en-US" sz="2500" dirty="0" smtClean="0"/>
              <a:t> /36 </a:t>
            </a:r>
            <a:r>
              <a:rPr lang="en-US" sz="2500" dirty="0" err="1" smtClean="0"/>
              <a:t>Ltr</a:t>
            </a:r>
            <a:endParaRPr lang="en-US" sz="2500" dirty="0" smtClean="0"/>
          </a:p>
        </p:txBody>
      </p:sp>
      <p:sp>
        <p:nvSpPr>
          <p:cNvPr id="22" name="Rounded Rectangle 21">
            <a:hlinkClick r:id="" action="ppaction://hlinkshowjump?jump=previousslide" highlightClick="1">
              <a:snd r:embed="rId11"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6" name="Left Arrow 25">
            <a:hlinkClick r:id="" action="ppaction://hlinkshowjump?jump=previousslide" highlightClick="1">
              <a:snd r:embed="rId11"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Rounded Rectangle 26">
            <a:hlinkClick r:id="" action="ppaction://hlinkshowjump?jump=nextslide" highlightClick="1">
              <a:snd r:embed="rId11"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8" name="Left Arrow 27">
            <a:hlinkClick r:id="" action="ppaction://hlinkshowjump?jump=nextslide" highlightClick="1">
              <a:snd r:embed="rId11"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0" name="Picture 29" descr="Clammy Front.png"/>
          <p:cNvPicPr>
            <a:picLocks noChangeAspect="1"/>
          </p:cNvPicPr>
          <p:nvPr/>
        </p:nvPicPr>
        <p:blipFill>
          <a:blip r:embed="rId12" cstate="print">
            <a:lum bright="10000" contrast="-10000"/>
          </a:blip>
          <a:srcRect/>
          <a:stretch>
            <a:fillRect/>
          </a:stretch>
        </p:blipFill>
        <p:spPr>
          <a:xfrm>
            <a:off x="20978563" y="5418634"/>
            <a:ext cx="1944216" cy="3640233"/>
          </a:xfrm>
          <a:prstGeom prst="rect">
            <a:avLst/>
          </a:prstGeom>
        </p:spPr>
      </p:pic>
      <p:pic>
        <p:nvPicPr>
          <p:cNvPr id="31" name="Picture 30">
            <a:extLst>
              <a:ext uri="{FF2B5EF4-FFF2-40B4-BE49-F238E27FC236}">
                <a16:creationId xmlns="" xmlns:a16="http://schemas.microsoft.com/office/drawing/2014/main" id="{49AD45A9-8768-4D69-9E9B-90ADC216F6A1}"/>
              </a:ext>
            </a:extLst>
          </p:cNvPr>
          <p:cNvPicPr>
            <a:picLocks noChangeAspect="1"/>
          </p:cNvPicPr>
          <p:nvPr/>
        </p:nvPicPr>
        <p:blipFill>
          <a:blip r:embed="rId13" cstate="print">
            <a:lum bright="10000"/>
            <a:extLst>
              <a:ext uri="{28A0092B-C50C-407E-A947-70E740481C1C}">
                <a14:useLocalDpi xmlns="" xmlns:a14="http://schemas.microsoft.com/office/drawing/2010/main" val="0"/>
              </a:ext>
            </a:extLst>
          </a:blip>
          <a:srcRect/>
          <a:stretch>
            <a:fillRect/>
          </a:stretch>
        </p:blipFill>
        <p:spPr>
          <a:xfrm>
            <a:off x="8377163" y="4739174"/>
            <a:ext cx="7560840" cy="4135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png"/>
          <p:cNvPicPr>
            <a:picLocks noChangeAspect="1"/>
          </p:cNvPicPr>
          <p:nvPr/>
        </p:nvPicPr>
        <p:blipFill>
          <a:blip r:embed="rId3" cstate="print"/>
          <a:stretch>
            <a:fillRect/>
          </a:stretch>
        </p:blipFill>
        <p:spPr>
          <a:xfrm>
            <a:off x="0" y="12331402"/>
            <a:ext cx="24387175" cy="1386186"/>
          </a:xfrm>
          <a:prstGeom prst="rect">
            <a:avLst/>
          </a:prstGeom>
        </p:spPr>
      </p:pic>
      <p:sp>
        <p:nvSpPr>
          <p:cNvPr id="11" name="Заголовок 13">
            <a:extLst>
              <a:ext uri="{FF2B5EF4-FFF2-40B4-BE49-F238E27FC236}">
                <a16:creationId xmlns="" xmlns:a16="http://schemas.microsoft.com/office/drawing/2014/main" id="{B6D8B3E3-E5DB-4B46-B67A-A0F03C056238}"/>
              </a:ext>
            </a:extLst>
          </p:cNvPr>
          <p:cNvSpPr>
            <a:spLocks noGrp="1"/>
          </p:cNvSpPr>
          <p:nvPr>
            <p:ph type="title"/>
          </p:nvPr>
        </p:nvSpPr>
        <p:spPr>
          <a:xfrm>
            <a:off x="16420152" y="1098154"/>
            <a:ext cx="7967023" cy="2664295"/>
          </a:xfrm>
        </p:spPr>
        <p:txBody>
          <a:bodyPr/>
          <a:lstStyle/>
          <a:p>
            <a:pPr algn="l"/>
            <a:r>
              <a:rPr lang="en" dirty="0" smtClean="0"/>
              <a:t>OEM</a:t>
            </a:r>
            <a:br>
              <a:rPr lang="en" dirty="0" smtClean="0"/>
            </a:br>
            <a:r>
              <a:rPr lang="en" dirty="0" smtClean="0"/>
              <a:t>Water Heater</a:t>
            </a:r>
            <a:endParaRPr lang="ru-RU" dirty="0"/>
          </a:p>
        </p:txBody>
      </p:sp>
      <p:pic>
        <p:nvPicPr>
          <p:cNvPr id="19" name="Picture 18" descr="logo.png"/>
          <p:cNvPicPr>
            <a:picLocks noChangeAspect="1"/>
          </p:cNvPicPr>
          <p:nvPr/>
        </p:nvPicPr>
        <p:blipFill>
          <a:blip r:embed="rId4" cstate="print"/>
          <a:stretch>
            <a:fillRect/>
          </a:stretch>
        </p:blipFill>
        <p:spPr>
          <a:xfrm>
            <a:off x="20834547" y="13157907"/>
            <a:ext cx="2736304" cy="368296"/>
          </a:xfrm>
          <a:prstGeom prst="rect">
            <a:avLst/>
          </a:prstGeom>
        </p:spPr>
      </p:pic>
      <p:sp>
        <p:nvSpPr>
          <p:cNvPr id="12" name="Rounded Rectangle 11">
            <a:hlinkClick r:id="rId5" action="ppaction://hlinksldjump"/>
          </p:cNvPr>
          <p:cNvSpPr/>
          <p:nvPr/>
        </p:nvSpPr>
        <p:spPr>
          <a:xfrm>
            <a:off x="16010011" y="11827346"/>
            <a:ext cx="237626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3" name="Rectangle 12">
            <a:hlinkClick r:id="rId5" action="ppaction://hlinksldjump"/>
          </p:cNvPr>
          <p:cNvSpPr/>
          <p:nvPr/>
        </p:nvSpPr>
        <p:spPr>
          <a:xfrm>
            <a:off x="16082019" y="11755338"/>
            <a:ext cx="2182200" cy="769441"/>
          </a:xfrm>
          <a:prstGeom prst="rect">
            <a:avLst/>
          </a:prstGeom>
        </p:spPr>
        <p:txBody>
          <a:bodyPr wrap="none">
            <a:spAutoFit/>
          </a:bodyPr>
          <a:lstStyle/>
          <a:p>
            <a:pPr algn="ctr"/>
            <a:r>
              <a:rPr lang="en-US" sz="2200" b="1" dirty="0" smtClean="0">
                <a:solidFill>
                  <a:schemeClr val="bg1"/>
                </a:solidFill>
              </a:rPr>
              <a:t>BACK  TO</a:t>
            </a:r>
          </a:p>
          <a:p>
            <a:pPr algn="ctr"/>
            <a:r>
              <a:rPr lang="en-US" sz="2200" b="1" dirty="0" smtClean="0">
                <a:solidFill>
                  <a:schemeClr val="bg1"/>
                </a:solidFill>
              </a:rPr>
              <a:t> PROUCT RANGE </a:t>
            </a:r>
            <a:endParaRPr lang="en-US" sz="2200" b="1" dirty="0">
              <a:solidFill>
                <a:schemeClr val="bg1"/>
              </a:solidFill>
            </a:endParaRPr>
          </a:p>
        </p:txBody>
      </p:sp>
      <p:pic>
        <p:nvPicPr>
          <p:cNvPr id="17" name="Picture 16" descr="R&amp;D.png"/>
          <p:cNvPicPr>
            <a:picLocks noChangeAspect="1"/>
          </p:cNvPicPr>
          <p:nvPr/>
        </p:nvPicPr>
        <p:blipFill>
          <a:blip r:embed="rId6"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8"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20" name="Заголовок 15">
            <a:extLst>
              <a:ext uri="{FF2B5EF4-FFF2-40B4-BE49-F238E27FC236}">
                <a16:creationId xmlns="" xmlns:a16="http://schemas.microsoft.com/office/drawing/2014/main" id="{4C6F3820-C240-DD4E-9D27-2E44706E8CB0}"/>
              </a:ext>
            </a:extLst>
          </p:cNvPr>
          <p:cNvSpPr txBox="1">
            <a:spLocks/>
          </p:cNvSpPr>
          <p:nvPr/>
        </p:nvSpPr>
        <p:spPr>
          <a:xfrm>
            <a:off x="816323"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4000" b="1" dirty="0" smtClean="0">
                <a:solidFill>
                  <a:schemeClr val="accent1"/>
                </a:solidFill>
                <a:latin typeface="Tahoma" charset="0"/>
                <a:ea typeface="Tahoma" charset="0"/>
                <a:cs typeface="Tahoma" charset="0"/>
              </a:rPr>
              <a:t>OEM product range</a:t>
            </a:r>
            <a:endParaRPr kumimoji="0" lang="ru-RU" sz="40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pic>
        <p:nvPicPr>
          <p:cNvPr id="22" name="Picture 21" descr="Roto Front.png"/>
          <p:cNvPicPr>
            <a:picLocks noChangeAspect="1"/>
          </p:cNvPicPr>
          <p:nvPr/>
        </p:nvPicPr>
        <p:blipFill>
          <a:blip r:embed="rId7" cstate="print"/>
          <a:srcRect l="16216" t="13127" r="16603" b="11970"/>
          <a:stretch>
            <a:fillRect/>
          </a:stretch>
        </p:blipFill>
        <p:spPr>
          <a:xfrm>
            <a:off x="2616523" y="3474418"/>
            <a:ext cx="3312368" cy="5539650"/>
          </a:xfrm>
          <a:prstGeom prst="rect">
            <a:avLst/>
          </a:prstGeom>
        </p:spPr>
      </p:pic>
      <p:pic>
        <p:nvPicPr>
          <p:cNvPr id="23" name="Picture 22" descr="Eco Front.png"/>
          <p:cNvPicPr>
            <a:picLocks noChangeAspect="1"/>
          </p:cNvPicPr>
          <p:nvPr/>
        </p:nvPicPr>
        <p:blipFill>
          <a:blip r:embed="rId8" cstate="print"/>
          <a:srcRect l="23228" t="26383" r="20079" b="15745"/>
          <a:stretch>
            <a:fillRect/>
          </a:stretch>
        </p:blipFill>
        <p:spPr>
          <a:xfrm rot="156993">
            <a:off x="5986468" y="3557324"/>
            <a:ext cx="3763756" cy="5763068"/>
          </a:xfrm>
          <a:prstGeom prst="rect">
            <a:avLst/>
          </a:prstGeom>
        </p:spPr>
      </p:pic>
      <p:sp>
        <p:nvSpPr>
          <p:cNvPr id="29" name="Left Brace 28"/>
          <p:cNvSpPr/>
          <p:nvPr/>
        </p:nvSpPr>
        <p:spPr>
          <a:xfrm rot="16200000">
            <a:off x="7549071" y="5526646"/>
            <a:ext cx="1296144" cy="9145016"/>
          </a:xfrm>
          <a:prstGeom prst="leftBrace">
            <a:avLst>
              <a:gd name="adj1" fmla="val 0"/>
              <a:gd name="adj2" fmla="val 4931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ounded Rectangle 29"/>
          <p:cNvSpPr/>
          <p:nvPr/>
        </p:nvSpPr>
        <p:spPr>
          <a:xfrm>
            <a:off x="5856883" y="10747226"/>
            <a:ext cx="4248472" cy="108012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sz="2500" dirty="0" smtClean="0"/>
              <a:t>Capacity  : 1Ltr /3 </a:t>
            </a:r>
            <a:r>
              <a:rPr lang="en-US" sz="2500" dirty="0" err="1" smtClean="0"/>
              <a:t>Ltr</a:t>
            </a:r>
            <a:r>
              <a:rPr lang="en-US" sz="2500" dirty="0" smtClean="0"/>
              <a:t>/5 </a:t>
            </a:r>
            <a:r>
              <a:rPr lang="en-US" sz="2500" dirty="0" err="1" smtClean="0"/>
              <a:t>Ltr</a:t>
            </a:r>
            <a:endParaRPr lang="en-US" sz="2500" dirty="0" smtClean="0"/>
          </a:p>
          <a:p>
            <a:r>
              <a:rPr lang="en-US" sz="2500" dirty="0" smtClean="0"/>
              <a:t>KW: 3.5/4.5 </a:t>
            </a:r>
          </a:p>
        </p:txBody>
      </p:sp>
      <p:sp>
        <p:nvSpPr>
          <p:cNvPr id="21" name="Rounded Rectangle 20">
            <a:hlinkClick r:id="" action="ppaction://hlinkshowjump?jump=previousslide" highlightClick="1">
              <a:snd r:embed="rId9"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4" name="Left Arrow 23">
            <a:hlinkClick r:id="" action="ppaction://hlinkshowjump?jump=previousslide" highlightClick="1">
              <a:snd r:embed="rId9"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 name="Rounded Rectangle 31">
            <a:hlinkClick r:id="" action="ppaction://hlinkshowjump?jump=nextslide" highlightClick="1">
              <a:snd r:embed="rId9"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3" name="Left Arrow 32">
            <a:hlinkClick r:id="" action="ppaction://hlinkshowjump?jump=nextslide" highlightClick="1">
              <a:snd r:embed="rId9"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5" name="Picture 24" descr="P6MFSB_prod.jpg"/>
          <p:cNvPicPr>
            <a:picLocks noChangeAspect="1"/>
          </p:cNvPicPr>
          <p:nvPr/>
        </p:nvPicPr>
        <p:blipFill>
          <a:blip r:embed="rId10" cstate="print"/>
          <a:stretch>
            <a:fillRect/>
          </a:stretch>
        </p:blipFill>
        <p:spPr>
          <a:xfrm>
            <a:off x="16226035" y="3834458"/>
            <a:ext cx="6850112" cy="6850112"/>
          </a:xfrm>
          <a:prstGeom prst="rect">
            <a:avLst/>
          </a:prstGeom>
        </p:spPr>
      </p:pic>
      <p:pic>
        <p:nvPicPr>
          <p:cNvPr id="27" name="Picture 26" descr="Prizma Front.JPG"/>
          <p:cNvPicPr>
            <a:picLocks noChangeAspect="1"/>
          </p:cNvPicPr>
          <p:nvPr/>
        </p:nvPicPr>
        <p:blipFill>
          <a:blip r:embed="rId11" cstate="print"/>
          <a:srcRect/>
          <a:stretch>
            <a:fillRect/>
          </a:stretch>
        </p:blipFill>
        <p:spPr>
          <a:xfrm>
            <a:off x="9529291" y="3690442"/>
            <a:ext cx="3339371" cy="564400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empty-white-room-with-light_33216-231.jpg"/>
          <p:cNvPicPr>
            <a:picLocks noChangeAspect="1"/>
          </p:cNvPicPr>
          <p:nvPr/>
        </p:nvPicPr>
        <p:blipFill>
          <a:blip r:embed="rId3" cstate="print"/>
          <a:srcRect l="17966" t="18534"/>
          <a:stretch>
            <a:fillRect/>
          </a:stretch>
        </p:blipFill>
        <p:spPr>
          <a:xfrm>
            <a:off x="0" y="0"/>
            <a:ext cx="24387175" cy="12897548"/>
          </a:xfrm>
          <a:prstGeom prst="rect">
            <a:avLst/>
          </a:prstGeom>
        </p:spPr>
      </p:pic>
      <p:pic>
        <p:nvPicPr>
          <p:cNvPr id="9" name="Picture 8" descr="C.png"/>
          <p:cNvPicPr>
            <a:picLocks noChangeAspect="1"/>
          </p:cNvPicPr>
          <p:nvPr/>
        </p:nvPicPr>
        <p:blipFill>
          <a:blip r:embed="rId4" cstate="print"/>
          <a:stretch>
            <a:fillRect/>
          </a:stretch>
        </p:blipFill>
        <p:spPr>
          <a:xfrm>
            <a:off x="0" y="12331402"/>
            <a:ext cx="24387175" cy="1386186"/>
          </a:xfrm>
          <a:prstGeom prst="rect">
            <a:avLst/>
          </a:prstGeom>
        </p:spPr>
      </p:pic>
      <p:pic>
        <p:nvPicPr>
          <p:cNvPr id="19" name="Picture 18" descr="logo.png"/>
          <p:cNvPicPr>
            <a:picLocks noChangeAspect="1"/>
          </p:cNvPicPr>
          <p:nvPr/>
        </p:nvPicPr>
        <p:blipFill>
          <a:blip r:embed="rId5" cstate="print"/>
          <a:stretch>
            <a:fillRect/>
          </a:stretch>
        </p:blipFill>
        <p:spPr>
          <a:xfrm>
            <a:off x="20834547" y="13157907"/>
            <a:ext cx="2736304" cy="368296"/>
          </a:xfrm>
          <a:prstGeom prst="rect">
            <a:avLst/>
          </a:prstGeom>
        </p:spPr>
      </p:pic>
      <p:pic>
        <p:nvPicPr>
          <p:cNvPr id="17" name="Picture 16" descr="R&amp;D.png"/>
          <p:cNvPicPr>
            <a:picLocks noChangeAspect="1"/>
          </p:cNvPicPr>
          <p:nvPr/>
        </p:nvPicPr>
        <p:blipFill>
          <a:blip r:embed="rId6"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8"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20" name="Заголовок 15">
            <a:extLst>
              <a:ext uri="{FF2B5EF4-FFF2-40B4-BE49-F238E27FC236}">
                <a16:creationId xmlns="" xmlns:a16="http://schemas.microsoft.com/office/drawing/2014/main" id="{4C6F3820-C240-DD4E-9D27-2E44706E8CB0}"/>
              </a:ext>
            </a:extLst>
          </p:cNvPr>
          <p:cNvSpPr txBox="1">
            <a:spLocks/>
          </p:cNvSpPr>
          <p:nvPr/>
        </p:nvSpPr>
        <p:spPr>
          <a:xfrm>
            <a:off x="816323"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4000" b="1" dirty="0" smtClean="0">
                <a:solidFill>
                  <a:schemeClr val="accent1"/>
                </a:solidFill>
                <a:latin typeface="Tahoma" charset="0"/>
                <a:ea typeface="Tahoma" charset="0"/>
                <a:cs typeface="Tahoma" charset="0"/>
              </a:rPr>
              <a:t>OEM Showcase</a:t>
            </a:r>
            <a:endParaRPr kumimoji="0" lang="ru-RU" sz="40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pic>
        <p:nvPicPr>
          <p:cNvPr id="22" name="Picture 21" descr="Kelvinator-KCT-A300-Air-Coolers-491604448-i-1-1200Wx1200H.png"/>
          <p:cNvPicPr>
            <a:picLocks noChangeAspect="1"/>
          </p:cNvPicPr>
          <p:nvPr/>
        </p:nvPicPr>
        <p:blipFill>
          <a:blip r:embed="rId7" cstate="print"/>
          <a:srcRect b="2679"/>
          <a:stretch>
            <a:fillRect/>
          </a:stretch>
        </p:blipFill>
        <p:spPr>
          <a:xfrm>
            <a:off x="9313267" y="5743222"/>
            <a:ext cx="1727852" cy="5229092"/>
          </a:xfrm>
          <a:prstGeom prst="rect">
            <a:avLst/>
          </a:prstGeom>
          <a:effectLst>
            <a:reflection blurRad="6350" stA="52000" endA="300" endPos="35000" dir="5400000" sy="-100000" algn="bl" rotWithShape="0"/>
          </a:effectLst>
        </p:spPr>
      </p:pic>
      <p:pic>
        <p:nvPicPr>
          <p:cNvPr id="23" name="Picture 22" descr="alpine-flipkart-smartbuy-original-imafe2vrfpzjh8aq.png"/>
          <p:cNvPicPr>
            <a:picLocks noChangeAspect="1"/>
          </p:cNvPicPr>
          <p:nvPr/>
        </p:nvPicPr>
        <p:blipFill>
          <a:blip r:embed="rId8" cstate="print"/>
          <a:srcRect b="4054"/>
          <a:stretch>
            <a:fillRect/>
          </a:stretch>
        </p:blipFill>
        <p:spPr>
          <a:xfrm>
            <a:off x="7369051" y="5919250"/>
            <a:ext cx="1831739" cy="5112672"/>
          </a:xfrm>
          <a:prstGeom prst="rect">
            <a:avLst/>
          </a:prstGeom>
          <a:effectLst>
            <a:reflection blurRad="6350" stA="52000" endA="300" endPos="35000" dir="5400000" sy="-100000" algn="bl" rotWithShape="0"/>
          </a:effectLst>
        </p:spPr>
      </p:pic>
      <p:pic>
        <p:nvPicPr>
          <p:cNvPr id="35" name="Picture 34" descr="kaze-37-sansui-original-imagfgezgv7hrhmd.png"/>
          <p:cNvPicPr>
            <a:picLocks noChangeAspect="1"/>
          </p:cNvPicPr>
          <p:nvPr/>
        </p:nvPicPr>
        <p:blipFill>
          <a:blip r:embed="rId9" cstate="print"/>
          <a:stretch>
            <a:fillRect/>
          </a:stretch>
        </p:blipFill>
        <p:spPr>
          <a:xfrm>
            <a:off x="16154027" y="6958460"/>
            <a:ext cx="2508736" cy="4062730"/>
          </a:xfrm>
          <a:prstGeom prst="rect">
            <a:avLst/>
          </a:prstGeom>
          <a:effectLst>
            <a:reflection blurRad="6350" stA="52000" endA="300" endPos="35000" dir="5400000" sy="-100000" algn="bl" rotWithShape="0"/>
          </a:effectLst>
        </p:spPr>
      </p:pic>
      <p:pic>
        <p:nvPicPr>
          <p:cNvPr id="39" name="Picture 38" descr="Kelvinator-KCP-B360-Air-Coolers-491959068-i-1-1200Wx1200H-300Wx300H.png"/>
          <p:cNvPicPr>
            <a:picLocks noChangeAspect="1"/>
          </p:cNvPicPr>
          <p:nvPr/>
        </p:nvPicPr>
        <p:blipFill>
          <a:blip r:embed="rId10" cstate="print"/>
          <a:srcRect b="5440"/>
          <a:stretch>
            <a:fillRect/>
          </a:stretch>
        </p:blipFill>
        <p:spPr>
          <a:xfrm>
            <a:off x="17882219" y="6786786"/>
            <a:ext cx="4416724" cy="4176464"/>
          </a:xfrm>
          <a:prstGeom prst="rect">
            <a:avLst/>
          </a:prstGeom>
          <a:effectLst>
            <a:reflection blurRad="6350" stA="52000" endA="300" endPos="35000" dir="5400000" sy="-100000" algn="bl" rotWithShape="0"/>
          </a:effectLst>
        </p:spPr>
      </p:pic>
      <p:pic>
        <p:nvPicPr>
          <p:cNvPr id="40" name="Picture 39" descr="rhyme-22-sansui-original-imafp87c3u5acubf.png"/>
          <p:cNvPicPr>
            <a:picLocks noChangeAspect="1"/>
          </p:cNvPicPr>
          <p:nvPr/>
        </p:nvPicPr>
        <p:blipFill>
          <a:blip r:embed="rId11" cstate="print"/>
          <a:stretch>
            <a:fillRect/>
          </a:stretch>
        </p:blipFill>
        <p:spPr>
          <a:xfrm>
            <a:off x="13561739" y="6954717"/>
            <a:ext cx="3052898" cy="4136826"/>
          </a:xfrm>
          <a:prstGeom prst="rect">
            <a:avLst/>
          </a:prstGeom>
          <a:effectLst>
            <a:reflection blurRad="6350" stA="52000" endA="300" endPos="35000" dir="5400000" sy="-100000" algn="bl" rotWithShape="0"/>
          </a:effectLst>
        </p:spPr>
      </p:pic>
      <p:pic>
        <p:nvPicPr>
          <p:cNvPr id="45" name="Picture 44" descr="Reconnect-RH9101-Air-Cooler-491538832-i-1-1200Wx1200H.png"/>
          <p:cNvPicPr>
            <a:picLocks noChangeAspect="1"/>
          </p:cNvPicPr>
          <p:nvPr/>
        </p:nvPicPr>
        <p:blipFill>
          <a:blip r:embed="rId12" cstate="print">
            <a:lum bright="10000"/>
          </a:blip>
          <a:srcRect b="5371"/>
          <a:stretch>
            <a:fillRect/>
          </a:stretch>
        </p:blipFill>
        <p:spPr>
          <a:xfrm>
            <a:off x="1608411" y="4842570"/>
            <a:ext cx="2798405" cy="6192688"/>
          </a:xfrm>
          <a:prstGeom prst="rect">
            <a:avLst/>
          </a:prstGeom>
          <a:effectLst>
            <a:reflection blurRad="6350" stA="52000" endA="300" endPos="35000" dir="5400000" sy="-100000" algn="bl" rotWithShape="0"/>
          </a:effectLst>
        </p:spPr>
      </p:pic>
      <p:pic>
        <p:nvPicPr>
          <p:cNvPr id="46" name="Picture 45" descr="polar-flipkart-smartbuy-original-imafe2vrh9cyhzvh.png"/>
          <p:cNvPicPr>
            <a:picLocks noChangeAspect="1"/>
          </p:cNvPicPr>
          <p:nvPr/>
        </p:nvPicPr>
        <p:blipFill>
          <a:blip r:embed="rId13" cstate="print"/>
          <a:srcRect b="2194"/>
          <a:stretch>
            <a:fillRect/>
          </a:stretch>
        </p:blipFill>
        <p:spPr>
          <a:xfrm>
            <a:off x="3984675" y="5186874"/>
            <a:ext cx="1648565" cy="5832648"/>
          </a:xfrm>
          <a:prstGeom prst="rect">
            <a:avLst/>
          </a:prstGeom>
          <a:effectLst>
            <a:reflection blurRad="6350" stA="52000" endA="300" endPos="35000" dir="5400000" sy="-100000" algn="bl" rotWithShape="0"/>
          </a:effectLst>
        </p:spPr>
      </p:pic>
      <p:pic>
        <p:nvPicPr>
          <p:cNvPr id="47" name="Picture 46" descr="touch-e47-sansui-original-imag299z8nhktypt.png"/>
          <p:cNvPicPr>
            <a:picLocks noChangeAspect="1"/>
          </p:cNvPicPr>
          <p:nvPr/>
        </p:nvPicPr>
        <p:blipFill>
          <a:blip r:embed="rId14" cstate="print"/>
          <a:stretch>
            <a:fillRect/>
          </a:stretch>
        </p:blipFill>
        <p:spPr>
          <a:xfrm>
            <a:off x="456284" y="5130564"/>
            <a:ext cx="1584176" cy="5937092"/>
          </a:xfrm>
          <a:prstGeom prst="rect">
            <a:avLst/>
          </a:prstGeom>
          <a:effectLst>
            <a:reflection blurRad="6350" stA="52000" endA="300" endPos="35000" dir="5400000" sy="-100000" algn="bl" rotWithShape="0"/>
          </a:effectLst>
        </p:spPr>
      </p:pic>
      <p:pic>
        <p:nvPicPr>
          <p:cNvPr id="48" name="Picture 47" descr="zephyr-37-sansui-original-imafp5s4jnjawypp.png"/>
          <p:cNvPicPr>
            <a:picLocks noChangeAspect="1"/>
          </p:cNvPicPr>
          <p:nvPr/>
        </p:nvPicPr>
        <p:blipFill>
          <a:blip r:embed="rId15" cstate="print"/>
          <a:stretch>
            <a:fillRect/>
          </a:stretch>
        </p:blipFill>
        <p:spPr>
          <a:xfrm>
            <a:off x="11113467" y="6647636"/>
            <a:ext cx="2336527" cy="4479240"/>
          </a:xfrm>
          <a:prstGeom prst="rect">
            <a:avLst/>
          </a:prstGeom>
          <a:effectLst>
            <a:reflection blurRad="6350" stA="52000" endA="300" endPos="35000" dir="5400000" sy="-100000" algn="bl" rotWithShape="0"/>
          </a:effectLst>
        </p:spPr>
      </p:pic>
      <p:sp>
        <p:nvSpPr>
          <p:cNvPr id="51" name="Rounded Rectangle 50">
            <a:hlinkClick r:id="rId16" action="ppaction://hlinksldjump"/>
          </p:cNvPr>
          <p:cNvSpPr/>
          <p:nvPr/>
        </p:nvSpPr>
        <p:spPr>
          <a:xfrm>
            <a:off x="17522179" y="11922001"/>
            <a:ext cx="237626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52" name="Rectangle 51">
            <a:hlinkClick r:id="rId16" action="ppaction://hlinksldjump"/>
          </p:cNvPr>
          <p:cNvSpPr/>
          <p:nvPr/>
        </p:nvSpPr>
        <p:spPr>
          <a:xfrm>
            <a:off x="17594187" y="11849993"/>
            <a:ext cx="2182200" cy="769441"/>
          </a:xfrm>
          <a:prstGeom prst="rect">
            <a:avLst/>
          </a:prstGeom>
        </p:spPr>
        <p:txBody>
          <a:bodyPr wrap="none">
            <a:spAutoFit/>
          </a:bodyPr>
          <a:lstStyle/>
          <a:p>
            <a:pPr algn="ctr"/>
            <a:r>
              <a:rPr lang="en-US" sz="2200" b="1" dirty="0" smtClean="0">
                <a:solidFill>
                  <a:schemeClr val="bg1"/>
                </a:solidFill>
              </a:rPr>
              <a:t>BACK TO</a:t>
            </a:r>
          </a:p>
          <a:p>
            <a:pPr algn="ctr"/>
            <a:r>
              <a:rPr lang="en-US" sz="2200" b="1" dirty="0" smtClean="0">
                <a:solidFill>
                  <a:schemeClr val="bg1"/>
                </a:solidFill>
              </a:rPr>
              <a:t> PROUCT RANGE </a:t>
            </a:r>
            <a:endParaRPr lang="en-US" sz="2200" b="1" dirty="0">
              <a:solidFill>
                <a:schemeClr val="bg1"/>
              </a:solidFill>
            </a:endParaRPr>
          </a:p>
        </p:txBody>
      </p:sp>
      <p:pic>
        <p:nvPicPr>
          <p:cNvPr id="32" name="Picture 31" descr="polartower-cooler-29-croma-original-imagyss3fcxyyc7h.png"/>
          <p:cNvPicPr>
            <a:picLocks noChangeAspect="1"/>
          </p:cNvPicPr>
          <p:nvPr/>
        </p:nvPicPr>
        <p:blipFill>
          <a:blip r:embed="rId17" cstate="print"/>
          <a:stretch>
            <a:fillRect/>
          </a:stretch>
        </p:blipFill>
        <p:spPr>
          <a:xfrm>
            <a:off x="5784875" y="5764886"/>
            <a:ext cx="1584176" cy="5342380"/>
          </a:xfrm>
          <a:prstGeom prst="rect">
            <a:avLst/>
          </a:prstGeom>
          <a:effectLst>
            <a:reflection blurRad="6350" stA="52000" endA="300" endPos="35000" dir="5400000" sy="-100000" algn="bl" rotWithShape="0"/>
          </a:effectLst>
        </p:spPr>
      </p:pic>
      <p:sp>
        <p:nvSpPr>
          <p:cNvPr id="33" name="Rounded Rectangle 32">
            <a:hlinkClick r:id="" action="ppaction://hlinkshowjump?jump=previousslide" highlightClick="1">
              <a:snd r:embed="rId18"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4" name="Left Arrow 33">
            <a:hlinkClick r:id="" action="ppaction://hlinkshowjump?jump=previousslide" highlightClick="1">
              <a:snd r:embed="rId18"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6" name="Rounded Rectangle 35">
            <a:hlinkClick r:id="" action="ppaction://hlinkshowjump?jump=nextslide" highlightClick="1">
              <a:snd r:embed="rId18"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7" name="Left Arrow 36">
            <a:hlinkClick r:id="" action="ppaction://hlinkshowjump?jump=nextslide" highlightClick="1">
              <a:snd r:embed="rId18"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5">
            <a:extLst>
              <a:ext uri="{FF2B5EF4-FFF2-40B4-BE49-F238E27FC236}">
                <a16:creationId xmlns="" xmlns:a16="http://schemas.microsoft.com/office/drawing/2014/main" id="{4C6F3820-C240-DD4E-9D27-2E44706E8CB0}"/>
              </a:ext>
            </a:extLst>
          </p:cNvPr>
          <p:cNvSpPr>
            <a:spLocks noGrp="1"/>
          </p:cNvSpPr>
          <p:nvPr>
            <p:ph type="title"/>
          </p:nvPr>
        </p:nvSpPr>
        <p:spPr>
          <a:xfrm>
            <a:off x="1949115" y="594098"/>
            <a:ext cx="5131904" cy="1138064"/>
          </a:xfrm>
          <a:prstGeom prst="rect">
            <a:avLst/>
          </a:prstGeom>
        </p:spPr>
        <p:txBody>
          <a:bodyPr anchor="ctr"/>
          <a:lstStyle/>
          <a:p>
            <a:r>
              <a:rPr lang="en" sz="4000" dirty="0" smtClean="0">
                <a:solidFill>
                  <a:schemeClr val="bg1"/>
                </a:solidFill>
              </a:rPr>
              <a:t>About Us</a:t>
            </a:r>
            <a:endParaRPr lang="ru-RU" sz="4000" dirty="0">
              <a:solidFill>
                <a:schemeClr val="bg1"/>
              </a:solidFill>
            </a:endParaRPr>
          </a:p>
        </p:txBody>
      </p:sp>
      <p:pic>
        <p:nvPicPr>
          <p:cNvPr id="12" name="Picture 11" descr="C.png"/>
          <p:cNvPicPr>
            <a:picLocks noChangeAspect="1"/>
          </p:cNvPicPr>
          <p:nvPr/>
        </p:nvPicPr>
        <p:blipFill>
          <a:blip r:embed="rId2" cstate="print"/>
          <a:stretch>
            <a:fillRect/>
          </a:stretch>
        </p:blipFill>
        <p:spPr>
          <a:xfrm>
            <a:off x="0" y="12331402"/>
            <a:ext cx="24387175" cy="1386186"/>
          </a:xfrm>
          <a:prstGeom prst="rect">
            <a:avLst/>
          </a:prstGeom>
        </p:spPr>
      </p:pic>
      <p:sp>
        <p:nvSpPr>
          <p:cNvPr id="18" name="TextBox 17">
            <a:hlinkClick r:id="rId3"/>
            <a:extLst>
              <a:ext uri="{FF2B5EF4-FFF2-40B4-BE49-F238E27FC236}">
                <a16:creationId xmlns:a16="http://schemas.microsoft.com/office/drawing/2014/main" xmlns="" id="{AA0D1F06-3E76-454D-8BEF-39985AA7CD57}"/>
              </a:ext>
            </a:extLst>
          </p:cNvPr>
          <p:cNvSpPr txBox="1"/>
          <p:nvPr/>
        </p:nvSpPr>
        <p:spPr>
          <a:xfrm>
            <a:off x="8593188" y="11899354"/>
            <a:ext cx="6336704" cy="646331"/>
          </a:xfrm>
          <a:prstGeom prst="rect">
            <a:avLst/>
          </a:prstGeom>
          <a:noFill/>
        </p:spPr>
        <p:txBody>
          <a:bodyPr wrap="square" rtlCol="0">
            <a:spAutoFit/>
          </a:bodyPr>
          <a:lstStyle/>
          <a:p>
            <a:r>
              <a:rPr lang="en-US" sz="3600" b="1" dirty="0">
                <a:solidFill>
                  <a:schemeClr val="tx2"/>
                </a:solidFill>
              </a:rPr>
              <a:t>Website: www.comrade.net.in</a:t>
            </a:r>
            <a:endParaRPr lang="en-IN" sz="3200" dirty="0"/>
          </a:p>
        </p:txBody>
      </p:sp>
      <p:pic>
        <p:nvPicPr>
          <p:cNvPr id="20" name="Picture 19" descr="Comrade Logo Final 14.png"/>
          <p:cNvPicPr>
            <a:picLocks noChangeAspect="1"/>
          </p:cNvPicPr>
          <p:nvPr/>
        </p:nvPicPr>
        <p:blipFill>
          <a:blip r:embed="rId4" cstate="print"/>
          <a:stretch>
            <a:fillRect/>
          </a:stretch>
        </p:blipFill>
        <p:spPr>
          <a:xfrm>
            <a:off x="8449171" y="1098154"/>
            <a:ext cx="6144686" cy="1152128"/>
          </a:xfrm>
          <a:prstGeom prst="rect">
            <a:avLst/>
          </a:prstGeom>
        </p:spPr>
      </p:pic>
      <p:sp>
        <p:nvSpPr>
          <p:cNvPr id="24" name="TextBox 23"/>
          <p:cNvSpPr txBox="1"/>
          <p:nvPr/>
        </p:nvSpPr>
        <p:spPr>
          <a:xfrm>
            <a:off x="1824435" y="4986586"/>
            <a:ext cx="13609512" cy="1567096"/>
          </a:xfrm>
          <a:prstGeom prst="rect">
            <a:avLst/>
          </a:prstGeom>
          <a:noFill/>
        </p:spPr>
        <p:txBody>
          <a:bodyPr wrap="square" rtlCol="0">
            <a:spAutoFit/>
          </a:bodyPr>
          <a:lstStyle/>
          <a:p>
            <a:pPr lvl="0" defTabSz="2438645">
              <a:spcBef>
                <a:spcPts val="1272"/>
              </a:spcBef>
              <a:defRPr/>
            </a:pPr>
            <a:r>
              <a:rPr lang="en-US" sz="3000" dirty="0" smtClean="0">
                <a:solidFill>
                  <a:schemeClr val="tx2"/>
                </a:solidFill>
                <a:ea typeface="Tahoma" charset="0"/>
                <a:cs typeface="Tahoma" charset="0"/>
              </a:rPr>
              <a:t>39,  Level -1, </a:t>
            </a:r>
            <a:r>
              <a:rPr lang="en-US" sz="3000" dirty="0" err="1" smtClean="0">
                <a:solidFill>
                  <a:schemeClr val="tx2"/>
                </a:solidFill>
                <a:ea typeface="Tahoma" charset="0"/>
                <a:cs typeface="Tahoma" charset="0"/>
              </a:rPr>
              <a:t>Deewan</a:t>
            </a:r>
            <a:r>
              <a:rPr lang="en-US" sz="3000" dirty="0" smtClean="0">
                <a:solidFill>
                  <a:schemeClr val="tx2"/>
                </a:solidFill>
                <a:ea typeface="Tahoma" charset="0"/>
                <a:cs typeface="Tahoma" charset="0"/>
              </a:rPr>
              <a:t> Centre, S.V. Road, </a:t>
            </a:r>
            <a:r>
              <a:rPr lang="en-US" sz="3000" dirty="0" err="1" smtClean="0">
                <a:solidFill>
                  <a:schemeClr val="tx2"/>
                </a:solidFill>
                <a:ea typeface="Tahoma" charset="0"/>
                <a:cs typeface="Tahoma" charset="0"/>
              </a:rPr>
              <a:t>Jogeshwari</a:t>
            </a:r>
            <a:r>
              <a:rPr lang="en-US" sz="3000" dirty="0" smtClean="0">
                <a:solidFill>
                  <a:schemeClr val="tx2"/>
                </a:solidFill>
                <a:ea typeface="Tahoma" charset="0"/>
                <a:cs typeface="Tahoma" charset="0"/>
              </a:rPr>
              <a:t> West, </a:t>
            </a:r>
          </a:p>
          <a:p>
            <a:pPr lvl="0" defTabSz="2438645">
              <a:spcBef>
                <a:spcPts val="1272"/>
              </a:spcBef>
              <a:defRPr/>
            </a:pPr>
            <a:r>
              <a:rPr lang="en-IN" sz="3000" dirty="0" smtClean="0">
                <a:solidFill>
                  <a:schemeClr val="tx2"/>
                </a:solidFill>
                <a:ea typeface="Tahoma" charset="0"/>
                <a:cs typeface="Tahoma" charset="0"/>
              </a:rPr>
              <a:t>Mumbai  - 400 102  Contact : 022 26774523, Email : info@comrade.net.in</a:t>
            </a:r>
            <a:endParaRPr lang="en-US" sz="3000" dirty="0" smtClean="0">
              <a:solidFill>
                <a:schemeClr val="tx2"/>
              </a:solidFill>
              <a:ea typeface="Tahoma" charset="0"/>
              <a:cs typeface="Tahoma" charset="0"/>
            </a:endParaRPr>
          </a:p>
          <a:p>
            <a:endParaRPr lang="en-US" sz="2500" dirty="0"/>
          </a:p>
        </p:txBody>
      </p:sp>
      <p:sp>
        <p:nvSpPr>
          <p:cNvPr id="25" name="TextBox 24"/>
          <p:cNvSpPr txBox="1"/>
          <p:nvPr/>
        </p:nvSpPr>
        <p:spPr>
          <a:xfrm>
            <a:off x="1608411" y="8892098"/>
            <a:ext cx="10297144" cy="1567096"/>
          </a:xfrm>
          <a:prstGeom prst="rect">
            <a:avLst/>
          </a:prstGeom>
          <a:noFill/>
        </p:spPr>
        <p:txBody>
          <a:bodyPr wrap="square" rtlCol="0">
            <a:spAutoFit/>
          </a:bodyPr>
          <a:lstStyle/>
          <a:p>
            <a:pPr lvl="0" defTabSz="2438645">
              <a:spcBef>
                <a:spcPts val="1272"/>
              </a:spcBef>
              <a:defRPr/>
            </a:pPr>
            <a:r>
              <a:rPr lang="en-IN" sz="3000" dirty="0" smtClean="0">
                <a:solidFill>
                  <a:schemeClr val="tx2"/>
                </a:solidFill>
                <a:ea typeface="Tahoma" charset="0"/>
                <a:cs typeface="Tahoma" charset="0"/>
              </a:rPr>
              <a:t>Survey No. 365, </a:t>
            </a:r>
            <a:r>
              <a:rPr lang="en-IN" sz="3000" dirty="0" err="1" smtClean="0">
                <a:solidFill>
                  <a:schemeClr val="tx2"/>
                </a:solidFill>
                <a:ea typeface="Tahoma" charset="0"/>
                <a:cs typeface="Tahoma" charset="0"/>
              </a:rPr>
              <a:t>Nandore</a:t>
            </a:r>
            <a:r>
              <a:rPr lang="en-IN" sz="3000" dirty="0" smtClean="0">
                <a:solidFill>
                  <a:schemeClr val="tx2"/>
                </a:solidFill>
                <a:ea typeface="Tahoma" charset="0"/>
                <a:cs typeface="Tahoma" charset="0"/>
              </a:rPr>
              <a:t> Village , </a:t>
            </a:r>
            <a:r>
              <a:rPr lang="en-IN" sz="3000" dirty="0" err="1" smtClean="0">
                <a:solidFill>
                  <a:schemeClr val="tx2"/>
                </a:solidFill>
                <a:ea typeface="Tahoma" charset="0"/>
                <a:cs typeface="Tahoma" charset="0"/>
              </a:rPr>
              <a:t>Nandore</a:t>
            </a:r>
            <a:r>
              <a:rPr lang="en-IN" sz="3000" dirty="0" smtClean="0">
                <a:solidFill>
                  <a:schemeClr val="tx2"/>
                </a:solidFill>
                <a:ea typeface="Tahoma" charset="0"/>
                <a:cs typeface="Tahoma" charset="0"/>
              </a:rPr>
              <a:t> Road,</a:t>
            </a:r>
          </a:p>
          <a:p>
            <a:pPr lvl="0" defTabSz="2438645">
              <a:spcBef>
                <a:spcPts val="1272"/>
              </a:spcBef>
              <a:defRPr/>
            </a:pPr>
            <a:r>
              <a:rPr lang="en-IN" sz="3000" dirty="0" err="1" smtClean="0">
                <a:solidFill>
                  <a:schemeClr val="tx2"/>
                </a:solidFill>
                <a:ea typeface="Tahoma" charset="0"/>
                <a:cs typeface="Tahoma" charset="0"/>
              </a:rPr>
              <a:t>Palghar</a:t>
            </a:r>
            <a:r>
              <a:rPr lang="en-IN" sz="3000" dirty="0" smtClean="0">
                <a:solidFill>
                  <a:schemeClr val="tx2"/>
                </a:solidFill>
                <a:ea typeface="Tahoma" charset="0"/>
                <a:cs typeface="Tahoma" charset="0"/>
              </a:rPr>
              <a:t> East, Dist </a:t>
            </a:r>
            <a:r>
              <a:rPr lang="en-IN" sz="3000" dirty="0" err="1" smtClean="0">
                <a:solidFill>
                  <a:schemeClr val="tx2"/>
                </a:solidFill>
                <a:ea typeface="Tahoma" charset="0"/>
                <a:cs typeface="Tahoma" charset="0"/>
              </a:rPr>
              <a:t>Palghar</a:t>
            </a:r>
            <a:r>
              <a:rPr lang="en-IN" sz="3000" dirty="0" smtClean="0">
                <a:solidFill>
                  <a:schemeClr val="tx2"/>
                </a:solidFill>
                <a:ea typeface="Tahoma" charset="0"/>
                <a:cs typeface="Tahoma" charset="0"/>
              </a:rPr>
              <a:t>, Maharashtra – 400 102 </a:t>
            </a:r>
            <a:endParaRPr lang="en-US" sz="3000" dirty="0" smtClean="0">
              <a:solidFill>
                <a:schemeClr val="tx2"/>
              </a:solidFill>
              <a:ea typeface="Tahoma" charset="0"/>
              <a:cs typeface="Tahoma" charset="0"/>
            </a:endParaRPr>
          </a:p>
          <a:p>
            <a:endParaRPr lang="en-US" sz="2500" dirty="0"/>
          </a:p>
        </p:txBody>
      </p:sp>
      <p:pic>
        <p:nvPicPr>
          <p:cNvPr id="28" name="Picture 27" descr="logo.png"/>
          <p:cNvPicPr>
            <a:picLocks noChangeAspect="1"/>
          </p:cNvPicPr>
          <p:nvPr/>
        </p:nvPicPr>
        <p:blipFill>
          <a:blip r:embed="rId5" cstate="print"/>
          <a:stretch>
            <a:fillRect/>
          </a:stretch>
        </p:blipFill>
        <p:spPr>
          <a:xfrm>
            <a:off x="20834547" y="13157907"/>
            <a:ext cx="2736304" cy="368296"/>
          </a:xfrm>
          <a:prstGeom prst="rect">
            <a:avLst/>
          </a:prstGeom>
        </p:spPr>
      </p:pic>
      <p:sp>
        <p:nvSpPr>
          <p:cNvPr id="13" name="Rectangle 12"/>
          <p:cNvSpPr/>
          <p:nvPr/>
        </p:nvSpPr>
        <p:spPr>
          <a:xfrm>
            <a:off x="1608411" y="4050482"/>
            <a:ext cx="3461204" cy="810350"/>
          </a:xfrm>
          <a:prstGeom prst="rect">
            <a:avLst/>
          </a:prstGeom>
        </p:spPr>
        <p:txBody>
          <a:bodyPr wrap="none">
            <a:spAutoFit/>
          </a:bodyPr>
          <a:lstStyle/>
          <a:p>
            <a:pPr algn="ctr">
              <a:lnSpc>
                <a:spcPct val="150000"/>
              </a:lnSpc>
            </a:pPr>
            <a:r>
              <a:rPr lang="en-IN" sz="3600" b="1" dirty="0" smtClean="0">
                <a:solidFill>
                  <a:srgbClr val="00B0F0"/>
                </a:solidFill>
                <a:effectLst>
                  <a:outerShdw blurRad="38100" dist="38100" dir="2700000" algn="tl">
                    <a:srgbClr val="000000">
                      <a:alpha val="43137"/>
                    </a:srgbClr>
                  </a:outerShdw>
                </a:effectLst>
                <a:latin typeface="Tahoma" charset="0"/>
                <a:ea typeface="Tahoma" charset="0"/>
                <a:cs typeface="Tahoma" charset="0"/>
              </a:rPr>
              <a:t>HEAD OFFICE </a:t>
            </a:r>
            <a:endParaRPr lang="en-US" sz="3600" dirty="0">
              <a:solidFill>
                <a:srgbClr val="00B0F0"/>
              </a:solidFill>
              <a:latin typeface="Tahoma" charset="0"/>
              <a:ea typeface="Tahoma" charset="0"/>
              <a:cs typeface="Tahoma" charset="0"/>
            </a:endParaRPr>
          </a:p>
        </p:txBody>
      </p:sp>
      <p:sp>
        <p:nvSpPr>
          <p:cNvPr id="14" name="Rectangle 13"/>
          <p:cNvSpPr/>
          <p:nvPr/>
        </p:nvSpPr>
        <p:spPr>
          <a:xfrm>
            <a:off x="1608411" y="8064668"/>
            <a:ext cx="2358338" cy="810350"/>
          </a:xfrm>
          <a:prstGeom prst="rect">
            <a:avLst/>
          </a:prstGeom>
        </p:spPr>
        <p:txBody>
          <a:bodyPr wrap="none">
            <a:spAutoFit/>
          </a:bodyPr>
          <a:lstStyle/>
          <a:p>
            <a:pPr algn="ctr">
              <a:lnSpc>
                <a:spcPct val="150000"/>
              </a:lnSpc>
            </a:pPr>
            <a:r>
              <a:rPr lang="en-IN" sz="3600" b="1" dirty="0" smtClean="0">
                <a:solidFill>
                  <a:srgbClr val="00B0F0"/>
                </a:solidFill>
                <a:effectLst>
                  <a:outerShdw blurRad="38100" dist="38100" dir="2700000" algn="tl">
                    <a:srgbClr val="000000">
                      <a:alpha val="43137"/>
                    </a:srgbClr>
                  </a:outerShdw>
                </a:effectLst>
                <a:latin typeface="Tahoma" charset="0"/>
                <a:ea typeface="Tahoma" charset="0"/>
                <a:cs typeface="Tahoma" charset="0"/>
              </a:rPr>
              <a:t>FACTORY</a:t>
            </a:r>
            <a:endParaRPr lang="en-US" sz="3600" dirty="0">
              <a:solidFill>
                <a:srgbClr val="00B0F0"/>
              </a:solidFill>
              <a:latin typeface="Tahoma" charset="0"/>
              <a:ea typeface="Tahoma" charset="0"/>
              <a:cs typeface="Tahoma" charset="0"/>
            </a:endParaRPr>
          </a:p>
        </p:txBody>
      </p:sp>
      <p:pic>
        <p:nvPicPr>
          <p:cNvPr id="15" name="Picture 14" descr="HO.png"/>
          <p:cNvPicPr>
            <a:picLocks noChangeAspect="1"/>
          </p:cNvPicPr>
          <p:nvPr/>
        </p:nvPicPr>
        <p:blipFill>
          <a:blip r:embed="rId6" cstate="print"/>
          <a:stretch>
            <a:fillRect/>
          </a:stretch>
        </p:blipFill>
        <p:spPr>
          <a:xfrm>
            <a:off x="1896443" y="2106266"/>
            <a:ext cx="2134825" cy="1961730"/>
          </a:xfrm>
          <a:prstGeom prst="rect">
            <a:avLst/>
          </a:prstGeom>
        </p:spPr>
      </p:pic>
      <p:pic>
        <p:nvPicPr>
          <p:cNvPr id="16" name="Picture 15" descr="Factoryd.png"/>
          <p:cNvPicPr>
            <a:picLocks noChangeAspect="1"/>
          </p:cNvPicPr>
          <p:nvPr/>
        </p:nvPicPr>
        <p:blipFill>
          <a:blip r:embed="rId7" cstate="print"/>
          <a:stretch>
            <a:fillRect/>
          </a:stretch>
        </p:blipFill>
        <p:spPr>
          <a:xfrm>
            <a:off x="1464395" y="6570762"/>
            <a:ext cx="2747267" cy="1656184"/>
          </a:xfrm>
          <a:prstGeom prst="rect">
            <a:avLst/>
          </a:prstGeom>
        </p:spPr>
      </p:pic>
      <p:sp>
        <p:nvSpPr>
          <p:cNvPr id="17" name="Rounded Rectangle 16">
            <a:hlinkClick r:id="" action="ppaction://hlinkshowjump?jump=previousslide">
              <a:snd r:embed="rId8" name="arrow.wav"/>
            </a:hlinkClick>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3" name="Left Arrow 22">
            <a:hlinkClick r:id="" action="ppaction://hlinkshowjump?jump=previousslide" highlightClick="1">
              <a:snd r:embed="rId8"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6" name="Rounded Rectangle 25">
            <a:hlinkClick r:id="" action="ppaction://hlinkshowjump?jump=nextslide">
              <a:snd r:embed="rId8" name="arrow.wav"/>
            </a:hlinkClick>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7" name="Left Arrow 26">
            <a:hlinkClick r:id="" action="ppaction://hlinkshowjump?jump=nextslide" highlightClick="1">
              <a:snd r:embed="rId8"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9" name="Picture 2" descr="Map of Comrade Appliances Private Limited">
            <a:hlinkClick r:id="rId9"/>
          </p:cNvPr>
          <p:cNvPicPr>
            <a:picLocks noChangeAspect="1" noChangeArrowheads="1"/>
          </p:cNvPicPr>
          <p:nvPr/>
        </p:nvPicPr>
        <p:blipFill>
          <a:blip r:embed="rId10" cstate="print"/>
          <a:srcRect l="5816" r="11923"/>
          <a:stretch>
            <a:fillRect/>
          </a:stretch>
        </p:blipFill>
        <p:spPr bwMode="auto">
          <a:xfrm>
            <a:off x="14641859" y="3978474"/>
            <a:ext cx="7128792" cy="3054128"/>
          </a:xfrm>
          <a:prstGeom prst="rect">
            <a:avLst/>
          </a:prstGeom>
          <a:noFill/>
        </p:spPr>
      </p:pic>
      <p:pic>
        <p:nvPicPr>
          <p:cNvPr id="21" name="Picture 3">
            <a:hlinkClick r:id="rId11"/>
          </p:cNvPr>
          <p:cNvPicPr>
            <a:picLocks noChangeAspect="1" noChangeArrowheads="1"/>
          </p:cNvPicPr>
          <p:nvPr/>
        </p:nvPicPr>
        <p:blipFill>
          <a:blip r:embed="rId12" cstate="print"/>
          <a:srcRect/>
          <a:stretch>
            <a:fillRect/>
          </a:stretch>
        </p:blipFill>
        <p:spPr bwMode="auto">
          <a:xfrm>
            <a:off x="14713868" y="7290842"/>
            <a:ext cx="6984776" cy="391532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empty-white-room-with-light_33216-231.jpg"/>
          <p:cNvPicPr>
            <a:picLocks noChangeAspect="1"/>
          </p:cNvPicPr>
          <p:nvPr/>
        </p:nvPicPr>
        <p:blipFill>
          <a:blip r:embed="rId3" cstate="print"/>
          <a:srcRect l="17966" t="18534"/>
          <a:stretch>
            <a:fillRect/>
          </a:stretch>
        </p:blipFill>
        <p:spPr>
          <a:xfrm>
            <a:off x="0" y="0"/>
            <a:ext cx="24387175" cy="12897548"/>
          </a:xfrm>
          <a:prstGeom prst="rect">
            <a:avLst/>
          </a:prstGeom>
        </p:spPr>
      </p:pic>
      <p:pic>
        <p:nvPicPr>
          <p:cNvPr id="9" name="Picture 8" descr="C.png"/>
          <p:cNvPicPr>
            <a:picLocks noChangeAspect="1"/>
          </p:cNvPicPr>
          <p:nvPr/>
        </p:nvPicPr>
        <p:blipFill>
          <a:blip r:embed="rId4" cstate="print"/>
          <a:stretch>
            <a:fillRect/>
          </a:stretch>
        </p:blipFill>
        <p:spPr>
          <a:xfrm>
            <a:off x="0" y="12331402"/>
            <a:ext cx="24387175" cy="1386186"/>
          </a:xfrm>
          <a:prstGeom prst="rect">
            <a:avLst/>
          </a:prstGeom>
        </p:spPr>
      </p:pic>
      <p:pic>
        <p:nvPicPr>
          <p:cNvPr id="19" name="Picture 18" descr="logo.png"/>
          <p:cNvPicPr>
            <a:picLocks noChangeAspect="1"/>
          </p:cNvPicPr>
          <p:nvPr/>
        </p:nvPicPr>
        <p:blipFill>
          <a:blip r:embed="rId5" cstate="print"/>
          <a:stretch>
            <a:fillRect/>
          </a:stretch>
        </p:blipFill>
        <p:spPr>
          <a:xfrm>
            <a:off x="20834547" y="13157907"/>
            <a:ext cx="2736304" cy="368296"/>
          </a:xfrm>
          <a:prstGeom prst="rect">
            <a:avLst/>
          </a:prstGeom>
        </p:spPr>
      </p:pic>
      <p:pic>
        <p:nvPicPr>
          <p:cNvPr id="17" name="Picture 16" descr="R&amp;D.png"/>
          <p:cNvPicPr>
            <a:picLocks noChangeAspect="1"/>
          </p:cNvPicPr>
          <p:nvPr/>
        </p:nvPicPr>
        <p:blipFill>
          <a:blip r:embed="rId6"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8"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20" name="Заголовок 15">
            <a:extLst>
              <a:ext uri="{FF2B5EF4-FFF2-40B4-BE49-F238E27FC236}">
                <a16:creationId xmlns="" xmlns:a16="http://schemas.microsoft.com/office/drawing/2014/main" id="{4C6F3820-C240-DD4E-9D27-2E44706E8CB0}"/>
              </a:ext>
            </a:extLst>
          </p:cNvPr>
          <p:cNvSpPr txBox="1">
            <a:spLocks/>
          </p:cNvSpPr>
          <p:nvPr/>
        </p:nvSpPr>
        <p:spPr>
          <a:xfrm>
            <a:off x="816323"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4000" b="1" dirty="0" smtClean="0">
                <a:solidFill>
                  <a:schemeClr val="accent1"/>
                </a:solidFill>
                <a:latin typeface="Tahoma" charset="0"/>
                <a:ea typeface="Tahoma" charset="0"/>
                <a:cs typeface="Tahoma" charset="0"/>
              </a:rPr>
              <a:t>OEM Showcase</a:t>
            </a:r>
            <a:endParaRPr kumimoji="0" lang="ru-RU" sz="40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sp>
        <p:nvSpPr>
          <p:cNvPr id="51" name="Rounded Rectangle 50">
            <a:hlinkClick r:id="rId7" action="ppaction://hlinksldjump"/>
          </p:cNvPr>
          <p:cNvSpPr/>
          <p:nvPr/>
        </p:nvSpPr>
        <p:spPr>
          <a:xfrm>
            <a:off x="17306155" y="11994009"/>
            <a:ext cx="2376264"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52" name="Rectangle 51">
            <a:hlinkClick r:id="rId7" action="ppaction://hlinksldjump"/>
          </p:cNvPr>
          <p:cNvSpPr/>
          <p:nvPr/>
        </p:nvSpPr>
        <p:spPr>
          <a:xfrm>
            <a:off x="17378163" y="11922001"/>
            <a:ext cx="2182200" cy="769441"/>
          </a:xfrm>
          <a:prstGeom prst="rect">
            <a:avLst/>
          </a:prstGeom>
        </p:spPr>
        <p:txBody>
          <a:bodyPr wrap="none">
            <a:spAutoFit/>
          </a:bodyPr>
          <a:lstStyle/>
          <a:p>
            <a:pPr algn="ctr"/>
            <a:r>
              <a:rPr lang="en-US" sz="2200" b="1" dirty="0" smtClean="0">
                <a:solidFill>
                  <a:schemeClr val="bg1"/>
                </a:solidFill>
              </a:rPr>
              <a:t>BACK TO</a:t>
            </a:r>
          </a:p>
          <a:p>
            <a:pPr algn="ctr"/>
            <a:r>
              <a:rPr lang="en-US" sz="2200" b="1" dirty="0" smtClean="0">
                <a:solidFill>
                  <a:schemeClr val="bg1"/>
                </a:solidFill>
              </a:rPr>
              <a:t> PROUCT RANGE </a:t>
            </a:r>
            <a:endParaRPr lang="en-US" sz="2200" b="1" dirty="0">
              <a:solidFill>
                <a:schemeClr val="bg1"/>
              </a:solidFill>
            </a:endParaRPr>
          </a:p>
        </p:txBody>
      </p:sp>
      <p:pic>
        <p:nvPicPr>
          <p:cNvPr id="26" name="Picture 25" descr="Untitled-1.png"/>
          <p:cNvPicPr>
            <a:picLocks noChangeAspect="1"/>
          </p:cNvPicPr>
          <p:nvPr/>
        </p:nvPicPr>
        <p:blipFill>
          <a:blip r:embed="rId8" cstate="print"/>
          <a:srcRect l="30000" t="12123" b="14292"/>
          <a:stretch>
            <a:fillRect/>
          </a:stretch>
        </p:blipFill>
        <p:spPr>
          <a:xfrm>
            <a:off x="7729091" y="4694479"/>
            <a:ext cx="4680520" cy="3532467"/>
          </a:xfrm>
          <a:prstGeom prst="rect">
            <a:avLst/>
          </a:prstGeom>
          <a:effectLst>
            <a:reflection blurRad="6350" stA="52000" endA="300" endPos="35000" dir="5400000" sy="-100000" algn="bl" rotWithShape="0"/>
          </a:effectLst>
        </p:spPr>
      </p:pic>
      <p:pic>
        <p:nvPicPr>
          <p:cNvPr id="27" name="Picture 26" descr="Untitled-12.png"/>
          <p:cNvPicPr>
            <a:picLocks noChangeAspect="1"/>
          </p:cNvPicPr>
          <p:nvPr/>
        </p:nvPicPr>
        <p:blipFill>
          <a:blip r:embed="rId9" cstate="print"/>
          <a:srcRect t="5922"/>
          <a:stretch>
            <a:fillRect/>
          </a:stretch>
        </p:blipFill>
        <p:spPr>
          <a:xfrm>
            <a:off x="12809840" y="4770562"/>
            <a:ext cx="6440531" cy="3528392"/>
          </a:xfrm>
          <a:prstGeom prst="rect">
            <a:avLst/>
          </a:prstGeom>
          <a:effectLst>
            <a:reflection blurRad="6350" stA="52000" endA="300" endPos="35000" dir="5400000" sy="-100000" algn="bl" rotWithShape="0"/>
          </a:effectLst>
        </p:spPr>
      </p:pic>
      <p:pic>
        <p:nvPicPr>
          <p:cNvPr id="14" name="Picture 13" descr="Untitled-1.png"/>
          <p:cNvPicPr>
            <a:picLocks noChangeAspect="1"/>
          </p:cNvPicPr>
          <p:nvPr/>
        </p:nvPicPr>
        <p:blipFill>
          <a:blip r:embed="rId10" cstate="print"/>
          <a:srcRect/>
          <a:stretch>
            <a:fillRect/>
          </a:stretch>
        </p:blipFill>
        <p:spPr>
          <a:xfrm>
            <a:off x="5424835" y="5156185"/>
            <a:ext cx="2088232" cy="3358793"/>
          </a:xfrm>
          <a:prstGeom prst="rect">
            <a:avLst/>
          </a:prstGeom>
          <a:effectLst>
            <a:reflection blurRad="6350" stA="52000" endA="300" endPos="35000" dir="5400000" sy="-100000" algn="bl" rotWithShape="0"/>
          </a:effectLst>
        </p:spPr>
      </p:pic>
      <p:pic>
        <p:nvPicPr>
          <p:cNvPr id="22" name="Picture 21" descr="azure-3000-sansui-5-original-imafuvpfrzhjxgev (1).png"/>
          <p:cNvPicPr>
            <a:picLocks noChangeAspect="1"/>
          </p:cNvPicPr>
          <p:nvPr/>
        </p:nvPicPr>
        <p:blipFill>
          <a:blip r:embed="rId11" cstate="print"/>
          <a:stretch>
            <a:fillRect/>
          </a:stretch>
        </p:blipFill>
        <p:spPr>
          <a:xfrm>
            <a:off x="1248371" y="4986586"/>
            <a:ext cx="2104282" cy="3385841"/>
          </a:xfrm>
          <a:prstGeom prst="rect">
            <a:avLst/>
          </a:prstGeom>
          <a:effectLst>
            <a:reflection blurRad="6350" stA="52000" endA="300" endPos="35000" dir="5400000" sy="-100000" algn="bl" rotWithShape="0"/>
          </a:effectLst>
        </p:spPr>
      </p:pic>
      <p:pic>
        <p:nvPicPr>
          <p:cNvPr id="31" name="Picture 30" descr="azure-3000-sansui-5-original-imafuvpfrzhjxgev (1).png"/>
          <p:cNvPicPr>
            <a:picLocks noChangeAspect="1"/>
          </p:cNvPicPr>
          <p:nvPr/>
        </p:nvPicPr>
        <p:blipFill>
          <a:blip r:embed="rId11" cstate="print"/>
          <a:stretch>
            <a:fillRect/>
          </a:stretch>
        </p:blipFill>
        <p:spPr>
          <a:xfrm>
            <a:off x="3624635" y="5346626"/>
            <a:ext cx="1791324" cy="2953793"/>
          </a:xfrm>
          <a:prstGeom prst="rect">
            <a:avLst/>
          </a:prstGeom>
          <a:effectLst>
            <a:reflection blurRad="6350" stA="52000" endA="300" endPos="35000" dir="5400000" sy="-100000" algn="bl" rotWithShape="0"/>
          </a:effectLst>
        </p:spPr>
      </p:pic>
      <p:sp>
        <p:nvSpPr>
          <p:cNvPr id="32" name="Rounded Rectangle 31">
            <a:hlinkClick r:id="" action="ppaction://hlinkshowjump?jump=previousslide" highlightClick="1">
              <a:snd r:embed="rId12"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3" name="Left Arrow 32">
            <a:hlinkClick r:id="" action="ppaction://hlinkshowjump?jump=previousslide" highlightClick="1">
              <a:snd r:embed="rId12"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 name="Rounded Rectangle 33">
            <a:hlinkClick r:id="" action="ppaction://hlinkshowjump?jump=nextslide" highlightClick="1">
              <a:snd r:embed="rId12"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5" name="Left Arrow 34">
            <a:hlinkClick r:id="" action="ppaction://hlinkshowjump?jump=nextslide" highlightClick="1">
              <a:snd r:embed="rId12"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Заголовок 15">
            <a:extLst>
              <a:ext uri="{FF2B5EF4-FFF2-40B4-BE49-F238E27FC236}">
                <a16:creationId xmlns="" xmlns:a16="http://schemas.microsoft.com/office/drawing/2014/main" id="{1B0953DC-6C05-5545-B704-F15FEFCB903F}"/>
              </a:ext>
            </a:extLst>
          </p:cNvPr>
          <p:cNvSpPr>
            <a:spLocks noGrp="1"/>
          </p:cNvSpPr>
          <p:nvPr>
            <p:ph type="title"/>
          </p:nvPr>
        </p:nvSpPr>
        <p:spPr>
          <a:xfrm>
            <a:off x="1601921" y="3114379"/>
            <a:ext cx="8104750" cy="2664295"/>
          </a:xfrm>
          <a:prstGeom prst="rect">
            <a:avLst/>
          </a:prstGeom>
        </p:spPr>
        <p:txBody>
          <a:bodyPr anchor="ctr"/>
          <a:lstStyle/>
          <a:p>
            <a:r>
              <a:rPr lang="en-US" dirty="0" smtClean="0"/>
              <a:t>UPCOMING </a:t>
            </a:r>
            <a:r>
              <a:rPr lang="en" dirty="0" smtClean="0"/>
              <a:t>PRODUCT</a:t>
            </a:r>
            <a:endParaRPr lang="ru-RU" sz="8001" dirty="0"/>
          </a:p>
        </p:txBody>
      </p:sp>
      <p:sp>
        <p:nvSpPr>
          <p:cNvPr id="53" name="Текст 1">
            <a:extLst>
              <a:ext uri="{FF2B5EF4-FFF2-40B4-BE49-F238E27FC236}">
                <a16:creationId xmlns="" xmlns:a16="http://schemas.microsoft.com/office/drawing/2014/main" id="{B9DBC4BE-75EF-9A41-81C8-F6AA6FD48E8B}"/>
              </a:ext>
            </a:extLst>
          </p:cNvPr>
          <p:cNvSpPr>
            <a:spLocks noGrp="1"/>
          </p:cNvSpPr>
          <p:nvPr>
            <p:ph type="body" sz="quarter" idx="21"/>
          </p:nvPr>
        </p:nvSpPr>
        <p:spPr>
          <a:xfrm>
            <a:off x="2616523" y="6858794"/>
            <a:ext cx="3888432" cy="3423432"/>
          </a:xfrm>
          <a:prstGeom prst="rect">
            <a:avLst/>
          </a:prstGeom>
        </p:spPr>
        <p:txBody>
          <a:bodyPr/>
          <a:lstStyle/>
          <a:p>
            <a:pPr marL="0" indent="0" algn="just">
              <a:lnSpc>
                <a:spcPct val="150000"/>
              </a:lnSpc>
              <a:buNone/>
            </a:pPr>
            <a:r>
              <a:rPr lang="en-IN" b="1" dirty="0" smtClean="0">
                <a:solidFill>
                  <a:schemeClr val="tx2">
                    <a:lumMod val="75000"/>
                    <a:lumOff val="25000"/>
                  </a:schemeClr>
                </a:solidFill>
              </a:rPr>
              <a:t>Mixer Grinder </a:t>
            </a:r>
          </a:p>
          <a:p>
            <a:pPr marL="0" indent="0" algn="just">
              <a:lnSpc>
                <a:spcPct val="150000"/>
              </a:lnSpc>
              <a:buNone/>
            </a:pPr>
            <a:endParaRPr lang="en-IN" sz="400" dirty="0" smtClean="0">
              <a:solidFill>
                <a:schemeClr val="tx2">
                  <a:lumMod val="75000"/>
                  <a:lumOff val="25000"/>
                </a:schemeClr>
              </a:solidFill>
            </a:endParaRPr>
          </a:p>
          <a:p>
            <a:pPr marL="0" indent="0" algn="just">
              <a:lnSpc>
                <a:spcPct val="150000"/>
              </a:lnSpc>
              <a:buNone/>
            </a:pPr>
            <a:r>
              <a:rPr lang="en-IN" b="1" dirty="0" smtClean="0">
                <a:solidFill>
                  <a:schemeClr val="tx2">
                    <a:lumMod val="75000"/>
                    <a:lumOff val="25000"/>
                  </a:schemeClr>
                </a:solidFill>
              </a:rPr>
              <a:t>Glass Stove</a:t>
            </a:r>
          </a:p>
          <a:p>
            <a:pPr marL="0" indent="0" algn="just">
              <a:lnSpc>
                <a:spcPct val="150000"/>
              </a:lnSpc>
              <a:buNone/>
            </a:pPr>
            <a:endParaRPr lang="en-US" dirty="0">
              <a:solidFill>
                <a:schemeClr val="tx2">
                  <a:lumMod val="75000"/>
                  <a:lumOff val="25000"/>
                </a:schemeClr>
              </a:solidFill>
            </a:endParaRPr>
          </a:p>
        </p:txBody>
      </p:sp>
      <p:pic>
        <p:nvPicPr>
          <p:cNvPr id="36" name="Picture 35" descr="C.png"/>
          <p:cNvPicPr>
            <a:picLocks noChangeAspect="1"/>
          </p:cNvPicPr>
          <p:nvPr/>
        </p:nvPicPr>
        <p:blipFill>
          <a:blip r:embed="rId3" cstate="print"/>
          <a:stretch>
            <a:fillRect/>
          </a:stretch>
        </p:blipFill>
        <p:spPr>
          <a:xfrm>
            <a:off x="0" y="12331402"/>
            <a:ext cx="24387175" cy="1386186"/>
          </a:xfrm>
          <a:prstGeom prst="rect">
            <a:avLst/>
          </a:prstGeom>
        </p:spPr>
      </p:pic>
      <p:pic>
        <p:nvPicPr>
          <p:cNvPr id="38" name="Picture 37" descr="logo.png"/>
          <p:cNvPicPr>
            <a:picLocks noChangeAspect="1"/>
          </p:cNvPicPr>
          <p:nvPr/>
        </p:nvPicPr>
        <p:blipFill>
          <a:blip r:embed="rId4" cstate="print"/>
          <a:stretch>
            <a:fillRect/>
          </a:stretch>
        </p:blipFill>
        <p:spPr>
          <a:xfrm>
            <a:off x="20834547" y="13157907"/>
            <a:ext cx="2736304" cy="368296"/>
          </a:xfrm>
          <a:prstGeom prst="rect">
            <a:avLst/>
          </a:prstGeom>
        </p:spPr>
      </p:pic>
      <p:pic>
        <p:nvPicPr>
          <p:cNvPr id="13" name="Picture 12" descr="R&amp;D.png"/>
          <p:cNvPicPr>
            <a:picLocks noChangeAspect="1"/>
          </p:cNvPicPr>
          <p:nvPr/>
        </p:nvPicPr>
        <p:blipFill>
          <a:blip r:embed="rId5"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6"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7" name="Rectangle 16"/>
          <p:cNvSpPr/>
          <p:nvPr/>
        </p:nvSpPr>
        <p:spPr>
          <a:xfrm>
            <a:off x="960339" y="811863"/>
            <a:ext cx="3890809" cy="646331"/>
          </a:xfrm>
          <a:prstGeom prst="rect">
            <a:avLst/>
          </a:prstGeom>
        </p:spPr>
        <p:txBody>
          <a:bodyPr wrap="none">
            <a:spAutoFit/>
          </a:bodyPr>
          <a:lstStyle/>
          <a:p>
            <a:pPr lvl="0" defTabSz="2438645">
              <a:spcBef>
                <a:spcPct val="0"/>
              </a:spcBef>
              <a:tabLst>
                <a:tab pos="3641907" algn="l"/>
              </a:tabLst>
              <a:defRPr/>
            </a:pPr>
            <a:r>
              <a:rPr lang="en-IN" sz="3600" b="1" dirty="0" smtClean="0">
                <a:solidFill>
                  <a:schemeClr val="accent1"/>
                </a:solidFill>
                <a:latin typeface="Tahoma" charset="0"/>
                <a:ea typeface="Tahoma" charset="0"/>
                <a:cs typeface="Tahoma" charset="0"/>
              </a:rPr>
              <a:t>Future Products</a:t>
            </a:r>
            <a:endParaRPr lang="ru-RU" sz="3600" b="1" dirty="0">
              <a:solidFill>
                <a:schemeClr val="accent1"/>
              </a:solidFill>
              <a:latin typeface="Tahoma" charset="0"/>
              <a:ea typeface="Tahoma" charset="0"/>
              <a:cs typeface="Tahoma" charset="0"/>
            </a:endParaRPr>
          </a:p>
        </p:txBody>
      </p:sp>
      <p:sp>
        <p:nvSpPr>
          <p:cNvPr id="24" name="Полилиния 32">
            <a:extLst>
              <a:ext uri="{FF2B5EF4-FFF2-40B4-BE49-F238E27FC236}">
                <a16:creationId xmlns="" xmlns:a16="http://schemas.microsoft.com/office/drawing/2014/main" id="{BC7B6557-6BDB-6E45-897A-50D8462719BD}"/>
              </a:ext>
            </a:extLst>
          </p:cNvPr>
          <p:cNvSpPr/>
          <p:nvPr/>
        </p:nvSpPr>
        <p:spPr>
          <a:xfrm flipH="1">
            <a:off x="1752427" y="7059081"/>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6" name="Полилиния 32">
            <a:extLst>
              <a:ext uri="{FF2B5EF4-FFF2-40B4-BE49-F238E27FC236}">
                <a16:creationId xmlns="" xmlns:a16="http://schemas.microsoft.com/office/drawing/2014/main" id="{BC7B6557-6BDB-6E45-897A-50D8462719BD}"/>
              </a:ext>
            </a:extLst>
          </p:cNvPr>
          <p:cNvSpPr/>
          <p:nvPr/>
        </p:nvSpPr>
        <p:spPr>
          <a:xfrm flipH="1">
            <a:off x="1752427" y="8082930"/>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 name="Rounded Rectangle 20">
            <a:hlinkClick r:id="" action="ppaction://hlinkshowjump?jump=previousslide" highlightClick="1">
              <a:snd r:embed="rId6"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2" name="Left Arrow 21">
            <a:hlinkClick r:id="" action="ppaction://hlinkshowjump?jump=previousslide" highlightClick="1">
              <a:snd r:embed="rId6"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ounded Rectangle 22">
            <a:hlinkClick r:id="" action="ppaction://hlinkshowjump?jump=nextslide" highlightClick="1">
              <a:snd r:embed="rId6"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5" name="Left Arrow 24">
            <a:hlinkClick r:id="" action="ppaction://hlinkshowjump?jump=nextslide" highlightClick="1">
              <a:snd r:embed="rId6"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9" name="Picture 28" descr="WhatsApp Image 2021-05-27 at 4.23.38 PM.jpg"/>
          <p:cNvPicPr>
            <a:picLocks noChangeAspect="1"/>
          </p:cNvPicPr>
          <p:nvPr/>
        </p:nvPicPr>
        <p:blipFill>
          <a:blip r:embed="rId7" cstate="print"/>
          <a:stretch>
            <a:fillRect/>
          </a:stretch>
        </p:blipFill>
        <p:spPr>
          <a:xfrm>
            <a:off x="14425835" y="4050482"/>
            <a:ext cx="3960440" cy="3960440"/>
          </a:xfrm>
          <a:prstGeom prst="rect">
            <a:avLst/>
          </a:prstGeom>
          <a:effectLst/>
        </p:spPr>
      </p:pic>
      <p:pic>
        <p:nvPicPr>
          <p:cNvPr id="30" name="Picture 29" descr="WhatsApp Image 2021-05-27 at 4.24.43 PM (1).jpg"/>
          <p:cNvPicPr>
            <a:picLocks noChangeAspect="1"/>
          </p:cNvPicPr>
          <p:nvPr/>
        </p:nvPicPr>
        <p:blipFill>
          <a:blip r:embed="rId8" cstate="print"/>
          <a:srcRect t="27316" b="28388"/>
          <a:stretch>
            <a:fillRect/>
          </a:stretch>
        </p:blipFill>
        <p:spPr>
          <a:xfrm>
            <a:off x="9385275" y="8718089"/>
            <a:ext cx="3960440" cy="1754327"/>
          </a:xfrm>
          <a:prstGeom prst="rect">
            <a:avLst/>
          </a:prstGeom>
          <a:effectLst>
            <a:reflection blurRad="6350" stA="50000" endA="300" endPos="90000" dir="5400000" sy="-100000" algn="bl" rotWithShape="0"/>
          </a:effectLst>
        </p:spPr>
      </p:pic>
      <p:pic>
        <p:nvPicPr>
          <p:cNvPr id="31" name="Picture 30" descr="WhatsApp Image 2021-05-27 at 4.23.38 PM (1).jpg"/>
          <p:cNvPicPr>
            <a:picLocks noChangeAspect="1"/>
          </p:cNvPicPr>
          <p:nvPr/>
        </p:nvPicPr>
        <p:blipFill>
          <a:blip r:embed="rId9" cstate="print"/>
          <a:srcRect t="38451" b="23897"/>
          <a:stretch>
            <a:fillRect/>
          </a:stretch>
        </p:blipFill>
        <p:spPr>
          <a:xfrm>
            <a:off x="13849771" y="8790097"/>
            <a:ext cx="4514050" cy="1699622"/>
          </a:xfrm>
          <a:prstGeom prst="rect">
            <a:avLst/>
          </a:prstGeom>
          <a:effectLst>
            <a:reflection blurRad="6350" stA="50000" endA="300" endPos="90000" dir="5400000" sy="-100000" algn="bl" rotWithShape="0"/>
          </a:effectLst>
        </p:spPr>
      </p:pic>
      <p:pic>
        <p:nvPicPr>
          <p:cNvPr id="32" name="Picture 31" descr="WhatsApp Image 2021-05-27 at 4.25.36 PM (3).jpg"/>
          <p:cNvPicPr>
            <a:picLocks noChangeAspect="1"/>
          </p:cNvPicPr>
          <p:nvPr/>
        </p:nvPicPr>
        <p:blipFill>
          <a:blip r:embed="rId10" cstate="print"/>
          <a:srcRect t="36175" b="33556"/>
          <a:stretch>
            <a:fillRect/>
          </a:stretch>
        </p:blipFill>
        <p:spPr>
          <a:xfrm>
            <a:off x="18482519" y="8658994"/>
            <a:ext cx="5904656" cy="1787287"/>
          </a:xfrm>
          <a:prstGeom prst="rect">
            <a:avLst/>
          </a:prstGeom>
          <a:effectLst>
            <a:reflection blurRad="6350" stA="50000" endA="300" endPos="90000" dir="5400000" sy="-100000" algn="bl" rotWithShape="0"/>
          </a:effectLst>
        </p:spPr>
      </p:pic>
      <p:pic>
        <p:nvPicPr>
          <p:cNvPr id="33" name="Picture 32" descr="10Product_Little-Chef.png"/>
          <p:cNvPicPr>
            <a:picLocks noChangeAspect="1"/>
          </p:cNvPicPr>
          <p:nvPr/>
        </p:nvPicPr>
        <p:blipFill>
          <a:blip r:embed="rId11" cstate="print"/>
          <a:stretch>
            <a:fillRect/>
          </a:stretch>
        </p:blipFill>
        <p:spPr>
          <a:xfrm>
            <a:off x="18602299" y="3330402"/>
            <a:ext cx="4824536" cy="4824536"/>
          </a:xfrm>
          <a:prstGeom prst="rect">
            <a:avLst/>
          </a:prstGeom>
          <a:effectLst/>
        </p:spPr>
      </p:pic>
      <p:pic>
        <p:nvPicPr>
          <p:cNvPr id="34" name="Picture 33" descr="8Product_Chrome.png"/>
          <p:cNvPicPr>
            <a:picLocks noChangeAspect="1"/>
          </p:cNvPicPr>
          <p:nvPr/>
        </p:nvPicPr>
        <p:blipFill>
          <a:blip r:embed="rId12" cstate="print"/>
          <a:stretch>
            <a:fillRect/>
          </a:stretch>
        </p:blipFill>
        <p:spPr>
          <a:xfrm>
            <a:off x="10033347" y="3737010"/>
            <a:ext cx="4392488" cy="4392488"/>
          </a:xfrm>
          <a:prstGeom prst="rect">
            <a:avLst/>
          </a:prstGeom>
          <a:effectLst/>
        </p:spPr>
      </p:pic>
    </p:spTree>
    <p:extLst>
      <p:ext uri="{BB962C8B-B14F-4D97-AF65-F5344CB8AC3E}">
        <p14:creationId xmlns="" xmlns:p14="http://schemas.microsoft.com/office/powerpoint/2010/main" val="47540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0-#ppt_w/2"/>
                                          </p:val>
                                        </p:tav>
                                        <p:tav tm="100000">
                                          <p:val>
                                            <p:strVal val="#ppt_x"/>
                                          </p:val>
                                        </p:tav>
                                      </p:tavLst>
                                    </p:anim>
                                    <p:anim calcmode="lin" valueType="num">
                                      <p:cBhvr additive="base">
                                        <p:cTn id="8"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C.png"/>
          <p:cNvPicPr>
            <a:picLocks noChangeAspect="1"/>
          </p:cNvPicPr>
          <p:nvPr/>
        </p:nvPicPr>
        <p:blipFill>
          <a:blip r:embed="rId2" cstate="print"/>
          <a:stretch>
            <a:fillRect/>
          </a:stretch>
        </p:blipFill>
        <p:spPr>
          <a:xfrm>
            <a:off x="0" y="12331402"/>
            <a:ext cx="24387175" cy="1386186"/>
          </a:xfrm>
          <a:prstGeom prst="rect">
            <a:avLst/>
          </a:prstGeom>
        </p:spPr>
      </p:pic>
      <p:pic>
        <p:nvPicPr>
          <p:cNvPr id="23" name="Picture 22" descr="logo.png"/>
          <p:cNvPicPr>
            <a:picLocks noChangeAspect="1"/>
          </p:cNvPicPr>
          <p:nvPr/>
        </p:nvPicPr>
        <p:blipFill>
          <a:blip r:embed="rId3" cstate="print"/>
          <a:stretch>
            <a:fillRect/>
          </a:stretch>
        </p:blipFill>
        <p:spPr>
          <a:xfrm>
            <a:off x="20834547" y="13157907"/>
            <a:ext cx="2736304" cy="368296"/>
          </a:xfrm>
          <a:prstGeom prst="rect">
            <a:avLst/>
          </a:prstGeom>
        </p:spPr>
      </p:pic>
      <p:pic>
        <p:nvPicPr>
          <p:cNvPr id="9" name="Picture 8" descr="R&amp;D.png"/>
          <p:cNvPicPr>
            <a:picLocks noChangeAspect="1"/>
          </p:cNvPicPr>
          <p:nvPr/>
        </p:nvPicPr>
        <p:blipFill>
          <a:blip r:embed="rId4"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0"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4" name="Заголовок 15">
            <a:extLst>
              <a:ext uri="{FF2B5EF4-FFF2-40B4-BE49-F238E27FC236}">
                <a16:creationId xmlns="" xmlns:a16="http://schemas.microsoft.com/office/drawing/2014/main" id="{4C6F3820-C240-DD4E-9D27-2E44706E8CB0}"/>
              </a:ext>
            </a:extLst>
          </p:cNvPr>
          <p:cNvSpPr txBox="1">
            <a:spLocks/>
          </p:cNvSpPr>
          <p:nvPr/>
        </p:nvSpPr>
        <p:spPr>
          <a:xfrm>
            <a:off x="1013011" y="594098"/>
            <a:ext cx="5131904" cy="1138064"/>
          </a:xfrm>
          <a:prstGeom prst="rect">
            <a:avLst/>
          </a:prstGeom>
        </p:spPr>
        <p:txBody>
          <a:bodyPr anchor="ctr">
            <a:noAutofit/>
          </a:bodyPr>
          <a:lstStyle/>
          <a:p>
            <a:pPr lvl="0" defTabSz="2438645">
              <a:spcBef>
                <a:spcPct val="0"/>
              </a:spcBef>
              <a:tabLst>
                <a:tab pos="3641907" algn="l"/>
              </a:tabLst>
              <a:defRPr/>
            </a:pPr>
            <a:r>
              <a:rPr lang="en-IN" sz="3500" b="1" dirty="0" smtClean="0">
                <a:solidFill>
                  <a:schemeClr val="accent1"/>
                </a:solidFill>
                <a:latin typeface="Tahoma" charset="0"/>
                <a:ea typeface="Tahoma" charset="0"/>
                <a:cs typeface="Tahoma" charset="0"/>
              </a:rPr>
              <a:t>Activities Work Flow</a:t>
            </a:r>
            <a:endParaRPr kumimoji="0" lang="ru-RU" sz="35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sp>
        <p:nvSpPr>
          <p:cNvPr id="16" name="Rounded Rectangle 15">
            <a:hlinkClick r:id="" action="ppaction://hlinkshowjump?jump=previousslide" highlightClick="1">
              <a:snd r:embed="rId5"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7" name="Left Arrow 16">
            <a:hlinkClick r:id="" action="ppaction://hlinkshowjump?jump=previousslide" highlightClick="1">
              <a:snd r:embed="rId5"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ounded Rectangle 17">
            <a:hlinkClick r:id="" action="ppaction://hlinkshowjump?jump=nextslide" highlightClick="1">
              <a:snd r:embed="rId5"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9" name="Left Arrow 18">
            <a:hlinkClick r:id="" action="ppaction://hlinkshowjump?jump=nextslide" highlightClick="1">
              <a:snd r:embed="rId5"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2" name="Picture 2" descr="C:\Users\K ALAM\Desktop\Untitled.png"/>
          <p:cNvPicPr>
            <a:picLocks noChangeAspect="1" noChangeArrowheads="1"/>
          </p:cNvPicPr>
          <p:nvPr/>
        </p:nvPicPr>
        <p:blipFill>
          <a:blip r:embed="rId6" cstate="print"/>
          <a:srcRect/>
          <a:stretch>
            <a:fillRect/>
          </a:stretch>
        </p:blipFill>
        <p:spPr bwMode="auto">
          <a:xfrm>
            <a:off x="1032347" y="2106266"/>
            <a:ext cx="22826536" cy="9530667"/>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2"/>
          <p:cNvSpPr>
            <a:spLocks noGrp="1"/>
          </p:cNvSpPr>
          <p:nvPr>
            <p:ph type="body" sz="quarter" idx="21"/>
          </p:nvPr>
        </p:nvSpPr>
        <p:spPr>
          <a:xfrm>
            <a:off x="1680419" y="3978474"/>
            <a:ext cx="8104750" cy="6480715"/>
          </a:xfrm>
        </p:spPr>
        <p:txBody>
          <a:bodyPr/>
          <a:lstStyle/>
          <a:p>
            <a:r>
              <a:rPr lang="en-IN" dirty="0" smtClean="0"/>
              <a:t>We have Moulding Unit Setup under same roof with 08 Brand New Milacron Moulding Machines. </a:t>
            </a:r>
          </a:p>
          <a:p>
            <a:r>
              <a:rPr lang="en-IN" dirty="0" smtClean="0"/>
              <a:t>100 Tons    03 Machines  </a:t>
            </a:r>
          </a:p>
          <a:p>
            <a:r>
              <a:rPr lang="en-IN" dirty="0" smtClean="0"/>
              <a:t>170 Tons </a:t>
            </a:r>
          </a:p>
          <a:p>
            <a:r>
              <a:rPr lang="en-IN" dirty="0" smtClean="0"/>
              <a:t>280 Tons</a:t>
            </a:r>
          </a:p>
          <a:p>
            <a:r>
              <a:rPr lang="en-IN" dirty="0" smtClean="0"/>
              <a:t>450 Tons</a:t>
            </a:r>
          </a:p>
          <a:p>
            <a:r>
              <a:rPr lang="en-IN" dirty="0" smtClean="0"/>
              <a:t>550 Tons</a:t>
            </a:r>
          </a:p>
          <a:p>
            <a:r>
              <a:rPr lang="en-IN" dirty="0" smtClean="0"/>
              <a:t>910 Tons</a:t>
            </a:r>
          </a:p>
          <a:p>
            <a:pPr>
              <a:buNone/>
            </a:pPr>
            <a:endParaRPr lang="en-IN" dirty="0" smtClean="0"/>
          </a:p>
          <a:p>
            <a:endParaRPr lang="en-US" dirty="0"/>
          </a:p>
        </p:txBody>
      </p:sp>
      <p:pic>
        <p:nvPicPr>
          <p:cNvPr id="21" name="Picture 20" descr="C.png"/>
          <p:cNvPicPr>
            <a:picLocks noChangeAspect="1"/>
          </p:cNvPicPr>
          <p:nvPr/>
        </p:nvPicPr>
        <p:blipFill>
          <a:blip r:embed="rId2" cstate="print"/>
          <a:stretch>
            <a:fillRect/>
          </a:stretch>
        </p:blipFill>
        <p:spPr>
          <a:xfrm>
            <a:off x="0" y="12331402"/>
            <a:ext cx="24387175" cy="1386186"/>
          </a:xfrm>
          <a:prstGeom prst="rect">
            <a:avLst/>
          </a:prstGeom>
        </p:spPr>
      </p:pic>
      <p:pic>
        <p:nvPicPr>
          <p:cNvPr id="23" name="Picture 22" descr="logo.png"/>
          <p:cNvPicPr>
            <a:picLocks noChangeAspect="1"/>
          </p:cNvPicPr>
          <p:nvPr/>
        </p:nvPicPr>
        <p:blipFill>
          <a:blip r:embed="rId3" cstate="print"/>
          <a:stretch>
            <a:fillRect/>
          </a:stretch>
        </p:blipFill>
        <p:spPr>
          <a:xfrm>
            <a:off x="20834547" y="13157907"/>
            <a:ext cx="2736304" cy="368296"/>
          </a:xfrm>
          <a:prstGeom prst="rect">
            <a:avLst/>
          </a:prstGeom>
        </p:spPr>
      </p:pic>
      <p:pic>
        <p:nvPicPr>
          <p:cNvPr id="9" name="Picture 8" descr="R&amp;D.png"/>
          <p:cNvPicPr>
            <a:picLocks noChangeAspect="1"/>
          </p:cNvPicPr>
          <p:nvPr/>
        </p:nvPicPr>
        <p:blipFill>
          <a:blip r:embed="rId4"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0"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4" name="Заголовок 15">
            <a:extLst>
              <a:ext uri="{FF2B5EF4-FFF2-40B4-BE49-F238E27FC236}">
                <a16:creationId xmlns="" xmlns:a16="http://schemas.microsoft.com/office/drawing/2014/main" id="{4C6F3820-C240-DD4E-9D27-2E44706E8CB0}"/>
              </a:ext>
            </a:extLst>
          </p:cNvPr>
          <p:cNvSpPr txBox="1">
            <a:spLocks/>
          </p:cNvSpPr>
          <p:nvPr/>
        </p:nvSpPr>
        <p:spPr>
          <a:xfrm>
            <a:off x="1013011"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3500" b="1" dirty="0" smtClean="0">
                <a:solidFill>
                  <a:schemeClr val="accent1"/>
                </a:solidFill>
                <a:latin typeface="Tahoma" charset="0"/>
                <a:ea typeface="Tahoma" charset="0"/>
                <a:cs typeface="Tahoma" charset="0"/>
              </a:rPr>
              <a:t>Production &amp; Plant</a:t>
            </a:r>
            <a:endParaRPr kumimoji="0" lang="ru-RU" sz="35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sp>
        <p:nvSpPr>
          <p:cNvPr id="11" name="Полилиния 32">
            <a:extLst>
              <a:ext uri="{FF2B5EF4-FFF2-40B4-BE49-F238E27FC236}">
                <a16:creationId xmlns="" xmlns:a16="http://schemas.microsoft.com/office/drawing/2014/main" id="{BC7B6557-6BDB-6E45-897A-50D8462719BD}"/>
              </a:ext>
            </a:extLst>
          </p:cNvPr>
          <p:cNvSpPr/>
          <p:nvPr/>
        </p:nvSpPr>
        <p:spPr>
          <a:xfrm flipH="1">
            <a:off x="1680419" y="4138227"/>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15" name="Rounded Rectangle 14">
            <a:hlinkClick r:id="" action="ppaction://hlinkshowjump?jump=previousslide" highlightClick="1">
              <a:snd r:embed="rId5"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6" name="Left Arrow 15">
            <a:hlinkClick r:id="" action="ppaction://hlinkshowjump?jump=previousslide" highlightClick="1">
              <a:snd r:embed="rId5"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Rounded Rectangle 24">
            <a:hlinkClick r:id="" action="ppaction://hlinkshowjump?jump=nextslide" highlightClick="1">
              <a:snd r:embed="rId5"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6" name="Left Arrow 25">
            <a:hlinkClick r:id="" action="ppaction://hlinkshowjump?jump=nextslide" highlightClick="1">
              <a:snd r:embed="rId5"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7" name="Picture 16" descr="WhatsApp Image 2021-05-24 at 6.59.12 PM.jpeg"/>
          <p:cNvPicPr>
            <a:picLocks noChangeAspect="1"/>
          </p:cNvPicPr>
          <p:nvPr/>
        </p:nvPicPr>
        <p:blipFill>
          <a:blip r:embed="rId6" cstate="print"/>
          <a:stretch>
            <a:fillRect/>
          </a:stretch>
        </p:blipFill>
        <p:spPr>
          <a:xfrm>
            <a:off x="11041459" y="2610322"/>
            <a:ext cx="12192000" cy="9124950"/>
          </a:xfrm>
          <a:prstGeom prst="rect">
            <a:avLst/>
          </a:prstGeom>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1"/>
          </p:nvPr>
        </p:nvSpPr>
        <p:spPr>
          <a:xfrm>
            <a:off x="1320379" y="3330402"/>
            <a:ext cx="8104750" cy="5007604"/>
          </a:xfrm>
        </p:spPr>
        <p:txBody>
          <a:bodyPr/>
          <a:lstStyle/>
          <a:p>
            <a:r>
              <a:rPr lang="en-US" dirty="0" smtClean="0"/>
              <a:t>We have total 4 Conveyor Assembly Line for fast production currently per day capacity of producing 1500 Air Cooler, 500 Water Heater &amp; 600 RO Booster Pump which can be increase depending upon the requirement.</a:t>
            </a:r>
          </a:p>
          <a:p>
            <a:endParaRPr lang="en-IN" dirty="0" smtClean="0"/>
          </a:p>
        </p:txBody>
      </p:sp>
      <p:sp>
        <p:nvSpPr>
          <p:cNvPr id="13" name="Полилиния 32">
            <a:extLst>
              <a:ext uri="{FF2B5EF4-FFF2-40B4-BE49-F238E27FC236}">
                <a16:creationId xmlns="" xmlns:a16="http://schemas.microsoft.com/office/drawing/2014/main" id="{BC7B6557-6BDB-6E45-897A-50D8462719BD}"/>
              </a:ext>
            </a:extLst>
          </p:cNvPr>
          <p:cNvSpPr/>
          <p:nvPr/>
        </p:nvSpPr>
        <p:spPr>
          <a:xfrm flipH="1">
            <a:off x="672307" y="998011"/>
            <a:ext cx="355893"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10" name="Picture 9" descr="C.png"/>
          <p:cNvPicPr>
            <a:picLocks noChangeAspect="1"/>
          </p:cNvPicPr>
          <p:nvPr/>
        </p:nvPicPr>
        <p:blipFill>
          <a:blip r:embed="rId2" cstate="print"/>
          <a:stretch>
            <a:fillRect/>
          </a:stretch>
        </p:blipFill>
        <p:spPr>
          <a:xfrm>
            <a:off x="0" y="12331402"/>
            <a:ext cx="24387175" cy="1386186"/>
          </a:xfrm>
          <a:prstGeom prst="rect">
            <a:avLst/>
          </a:prstGeom>
        </p:spPr>
      </p:pic>
      <p:pic>
        <p:nvPicPr>
          <p:cNvPr id="21" name="Picture 20" descr="logo.png"/>
          <p:cNvPicPr>
            <a:picLocks noChangeAspect="1"/>
          </p:cNvPicPr>
          <p:nvPr/>
        </p:nvPicPr>
        <p:blipFill>
          <a:blip r:embed="rId3" cstate="print"/>
          <a:stretch>
            <a:fillRect/>
          </a:stretch>
        </p:blipFill>
        <p:spPr>
          <a:xfrm>
            <a:off x="20834547" y="13157907"/>
            <a:ext cx="2736304" cy="368296"/>
          </a:xfrm>
          <a:prstGeom prst="rect">
            <a:avLst/>
          </a:prstGeom>
        </p:spPr>
      </p:pic>
      <p:pic>
        <p:nvPicPr>
          <p:cNvPr id="17" name="Picture 16" descr="R&amp;D.png"/>
          <p:cNvPicPr>
            <a:picLocks noChangeAspect="1"/>
          </p:cNvPicPr>
          <p:nvPr/>
        </p:nvPicPr>
        <p:blipFill>
          <a:blip r:embed="rId4"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8"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22" name="Заголовок 15">
            <a:extLst>
              <a:ext uri="{FF2B5EF4-FFF2-40B4-BE49-F238E27FC236}">
                <a16:creationId xmlns="" xmlns:a16="http://schemas.microsoft.com/office/drawing/2014/main" id="{4C6F3820-C240-DD4E-9D27-2E44706E8CB0}"/>
              </a:ext>
            </a:extLst>
          </p:cNvPr>
          <p:cNvSpPr txBox="1">
            <a:spLocks/>
          </p:cNvSpPr>
          <p:nvPr/>
        </p:nvSpPr>
        <p:spPr>
          <a:xfrm>
            <a:off x="1013011"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3500" b="1" dirty="0" smtClean="0">
                <a:solidFill>
                  <a:schemeClr val="accent1"/>
                </a:solidFill>
                <a:latin typeface="Tahoma" charset="0"/>
                <a:ea typeface="Tahoma" charset="0"/>
                <a:cs typeface="Tahoma" charset="0"/>
              </a:rPr>
              <a:t>Assembly Line</a:t>
            </a:r>
            <a:endParaRPr kumimoji="0" lang="ru-RU" sz="35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sp>
        <p:nvSpPr>
          <p:cNvPr id="23" name="Rounded Rectangle 22">
            <a:hlinkClick r:id="" action="ppaction://hlinkshowjump?jump=previousslide" highlightClick="1">
              <a:snd r:embed="rId5"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4" name="Left Arrow 23">
            <a:hlinkClick r:id="" action="ppaction://hlinkshowjump?jump=previousslide" highlightClick="1">
              <a:snd r:embed="rId5"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Rounded Rectangle 24">
            <a:hlinkClick r:id="" action="ppaction://hlinkshowjump?jump=nextslide" highlightClick="1">
              <a:snd r:embed="rId5"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0" name="Left Arrow 29">
            <a:hlinkClick r:id="" action="ppaction://hlinkshowjump?jump=nextslide" highlightClick="1">
              <a:snd r:embed="rId5"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6" name="Picture 25">
            <a:extLst>
              <a:ext uri="{FF2B5EF4-FFF2-40B4-BE49-F238E27FC236}">
                <a16:creationId xmlns:a16="http://schemas.microsoft.com/office/drawing/2014/main" xmlns="" id="{FFAA62EA-6FAA-4883-91BD-42937733F9F2}"/>
              </a:ext>
            </a:extLst>
          </p:cNvPr>
          <p:cNvPicPr>
            <a:picLocks noChangeAspect="1"/>
          </p:cNvPicPr>
          <p:nvPr/>
        </p:nvPicPr>
        <p:blipFill>
          <a:blip r:embed="rId6" cstate="print">
            <a:extLst>
              <a:ext uri="{28A0092B-C50C-407E-A947-70E740481C1C}">
                <a14:useLocalDpi xmlns:a14="http://schemas.microsoft.com/office/drawing/2010/main" xmlns="" val="0"/>
              </a:ext>
            </a:extLst>
          </a:blip>
          <a:srcRect t="13412" b="11280"/>
          <a:stretch>
            <a:fillRect/>
          </a:stretch>
        </p:blipFill>
        <p:spPr>
          <a:xfrm>
            <a:off x="2328491" y="6858794"/>
            <a:ext cx="7776864" cy="4695795"/>
          </a:xfrm>
          <a:prstGeom prst="rect">
            <a:avLst/>
          </a:prstGeom>
          <a:effectLst>
            <a:softEdge rad="317500"/>
          </a:effectLst>
        </p:spPr>
      </p:pic>
      <p:pic>
        <p:nvPicPr>
          <p:cNvPr id="27" name="Picture 26" descr="WhatsApp Image 2021-05-24 at 7.12.01 PM.jpeg"/>
          <p:cNvPicPr>
            <a:picLocks noChangeAspect="1"/>
          </p:cNvPicPr>
          <p:nvPr/>
        </p:nvPicPr>
        <p:blipFill>
          <a:blip r:embed="rId7" cstate="print"/>
          <a:stretch>
            <a:fillRect/>
          </a:stretch>
        </p:blipFill>
        <p:spPr>
          <a:xfrm>
            <a:off x="11401499" y="1746226"/>
            <a:ext cx="4752528" cy="5184576"/>
          </a:xfrm>
          <a:prstGeom prst="rect">
            <a:avLst/>
          </a:prstGeom>
          <a:effectLst>
            <a:softEdge rad="317500"/>
          </a:effectLst>
        </p:spPr>
      </p:pic>
      <p:pic>
        <p:nvPicPr>
          <p:cNvPr id="28" name="Picture 27" descr="WhatsApp Image 2021-05-24 at 7.27.03 PM.jpeg"/>
          <p:cNvPicPr>
            <a:picLocks noChangeAspect="1"/>
          </p:cNvPicPr>
          <p:nvPr/>
        </p:nvPicPr>
        <p:blipFill>
          <a:blip r:embed="rId8" cstate="print"/>
          <a:srcRect l="4523" t="13251" r="27556"/>
          <a:stretch>
            <a:fillRect/>
          </a:stretch>
        </p:blipFill>
        <p:spPr>
          <a:xfrm>
            <a:off x="11329491" y="7002810"/>
            <a:ext cx="5400600" cy="4392488"/>
          </a:xfrm>
          <a:prstGeom prst="rect">
            <a:avLst/>
          </a:prstGeom>
          <a:effectLst>
            <a:softEdge rad="317500"/>
          </a:effectLst>
        </p:spPr>
      </p:pic>
      <p:pic>
        <p:nvPicPr>
          <p:cNvPr id="29" name="Picture 28" descr="WhatsApp Image 2021-05-24 at 7.27.02 PM.jpeg"/>
          <p:cNvPicPr>
            <a:picLocks noChangeAspect="1"/>
          </p:cNvPicPr>
          <p:nvPr/>
        </p:nvPicPr>
        <p:blipFill>
          <a:blip r:embed="rId9" cstate="print"/>
          <a:srcRect l="29531" r="7864" b="8126"/>
          <a:stretch>
            <a:fillRect/>
          </a:stretch>
        </p:blipFill>
        <p:spPr>
          <a:xfrm>
            <a:off x="16514067" y="1818234"/>
            <a:ext cx="6624736" cy="5040560"/>
          </a:xfrm>
          <a:prstGeom prst="rect">
            <a:avLst/>
          </a:prstGeom>
          <a:effectLst>
            <a:softEdge rad="317500"/>
          </a:effectLst>
        </p:spPr>
      </p:pic>
      <p:pic>
        <p:nvPicPr>
          <p:cNvPr id="31" name="Picture 30" descr="WhatsApp Image 2021-05-24 at 7.27.05 PM.jpeg"/>
          <p:cNvPicPr>
            <a:picLocks noChangeAspect="1"/>
          </p:cNvPicPr>
          <p:nvPr/>
        </p:nvPicPr>
        <p:blipFill>
          <a:blip r:embed="rId10" cstate="print"/>
          <a:srcRect l="6497" r="24401"/>
          <a:stretch>
            <a:fillRect/>
          </a:stretch>
        </p:blipFill>
        <p:spPr>
          <a:xfrm>
            <a:off x="16874107" y="6930802"/>
            <a:ext cx="6120680" cy="4454769"/>
          </a:xfrm>
          <a:prstGeom prst="rect">
            <a:avLst/>
          </a:prstGeom>
          <a:effectLst>
            <a:softEdge rad="317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0-#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21"/>
          </p:nvPr>
        </p:nvSpPr>
        <p:spPr>
          <a:xfrm>
            <a:off x="1320379" y="3330402"/>
            <a:ext cx="8104750" cy="9001000"/>
          </a:xfrm>
        </p:spPr>
        <p:txBody>
          <a:bodyPr/>
          <a:lstStyle/>
          <a:p>
            <a:pPr algn="just">
              <a:buFont typeface="Wingdings" pitchFamily="2" charset="2"/>
              <a:buChar char="§"/>
            </a:pPr>
            <a:r>
              <a:rPr lang="en-US" dirty="0" smtClean="0"/>
              <a:t>New Products Research : Well developed R &amp; D Department conducts a thorough study for new product research.</a:t>
            </a:r>
          </a:p>
          <a:p>
            <a:pPr algn="just">
              <a:buFont typeface="Wingdings" pitchFamily="2" charset="2"/>
              <a:buChar char="§"/>
            </a:pPr>
            <a:r>
              <a:rPr lang="en-US" dirty="0" smtClean="0"/>
              <a:t>Our R &amp; D department ensures good design with best specification and a functional product that customers want to use.</a:t>
            </a:r>
          </a:p>
          <a:p>
            <a:pPr algn="just">
              <a:buFont typeface="Wingdings" pitchFamily="2" charset="2"/>
              <a:buChar char="§"/>
            </a:pPr>
            <a:r>
              <a:rPr lang="en-US" dirty="0" smtClean="0"/>
              <a:t>New Product Development &amp; existing product update.</a:t>
            </a:r>
          </a:p>
          <a:p>
            <a:pPr algn="just">
              <a:buFont typeface="Wingdings" pitchFamily="2" charset="2"/>
              <a:buChar char="§"/>
            </a:pPr>
            <a:r>
              <a:rPr lang="en-US" dirty="0" smtClean="0"/>
              <a:t>Quality check &amp; innovation.</a:t>
            </a:r>
          </a:p>
          <a:p>
            <a:pPr marL="0" algn="just"/>
            <a:endParaRPr lang="en-US" sz="2000" dirty="0" smtClean="0">
              <a:latin typeface="Bookman Old Style" pitchFamily="18" charset="0"/>
            </a:endParaRPr>
          </a:p>
          <a:p>
            <a:endParaRPr lang="en-US" dirty="0" smtClean="0"/>
          </a:p>
          <a:p>
            <a:endParaRPr lang="en-IN" dirty="0" smtClean="0"/>
          </a:p>
        </p:txBody>
      </p:sp>
      <p:pic>
        <p:nvPicPr>
          <p:cNvPr id="10" name="Picture 9" descr="C.png"/>
          <p:cNvPicPr>
            <a:picLocks noChangeAspect="1"/>
          </p:cNvPicPr>
          <p:nvPr/>
        </p:nvPicPr>
        <p:blipFill>
          <a:blip r:embed="rId2" cstate="print"/>
          <a:stretch>
            <a:fillRect/>
          </a:stretch>
        </p:blipFill>
        <p:spPr>
          <a:xfrm>
            <a:off x="0" y="12331402"/>
            <a:ext cx="24387175" cy="1386186"/>
          </a:xfrm>
          <a:prstGeom prst="rect">
            <a:avLst/>
          </a:prstGeom>
        </p:spPr>
      </p:pic>
      <p:pic>
        <p:nvPicPr>
          <p:cNvPr id="15" name="Picture 14" descr="logo.png"/>
          <p:cNvPicPr>
            <a:picLocks noChangeAspect="1"/>
          </p:cNvPicPr>
          <p:nvPr/>
        </p:nvPicPr>
        <p:blipFill>
          <a:blip r:embed="rId3" cstate="print"/>
          <a:stretch>
            <a:fillRect/>
          </a:stretch>
        </p:blipFill>
        <p:spPr>
          <a:xfrm>
            <a:off x="20834547" y="13157907"/>
            <a:ext cx="2736304" cy="368296"/>
          </a:xfrm>
          <a:prstGeom prst="rect">
            <a:avLst/>
          </a:prstGeom>
        </p:spPr>
      </p:pic>
      <p:pic>
        <p:nvPicPr>
          <p:cNvPr id="11" name="Picture 10" descr="R&amp;D.png"/>
          <p:cNvPicPr>
            <a:picLocks noChangeAspect="1"/>
          </p:cNvPicPr>
          <p:nvPr/>
        </p:nvPicPr>
        <p:blipFill>
          <a:blip r:embed="rId4"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6"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8" name="Заголовок 15">
            <a:extLst>
              <a:ext uri="{FF2B5EF4-FFF2-40B4-BE49-F238E27FC236}">
                <a16:creationId xmlns="" xmlns:a16="http://schemas.microsoft.com/office/drawing/2014/main" id="{4C6F3820-C240-DD4E-9D27-2E44706E8CB0}"/>
              </a:ext>
            </a:extLst>
          </p:cNvPr>
          <p:cNvSpPr txBox="1">
            <a:spLocks/>
          </p:cNvSpPr>
          <p:nvPr/>
        </p:nvSpPr>
        <p:spPr>
          <a:xfrm>
            <a:off x="1013011" y="594098"/>
            <a:ext cx="5131904" cy="1138064"/>
          </a:xfrm>
          <a:prstGeom prst="rect">
            <a:avLst/>
          </a:prstGeom>
        </p:spPr>
        <p:txBody>
          <a:bodyPr anchor="ctr">
            <a:noAutofit/>
          </a:bodyPr>
          <a:lstStyle/>
          <a:p>
            <a:pPr marL="0" marR="0" lvl="0" indent="0" algn="l" defTabSz="2438645" rtl="0" eaLnBrk="1" fontAlgn="auto" latinLnBrk="0" hangingPunct="1">
              <a:lnSpc>
                <a:spcPct val="100000"/>
              </a:lnSpc>
              <a:spcBef>
                <a:spcPct val="0"/>
              </a:spcBef>
              <a:spcAft>
                <a:spcPts val="0"/>
              </a:spcAft>
              <a:buClrTx/>
              <a:buSzTx/>
              <a:buFontTx/>
              <a:buNone/>
              <a:tabLst>
                <a:tab pos="3641907" algn="l"/>
              </a:tabLst>
              <a:defRPr/>
            </a:pPr>
            <a:r>
              <a:rPr lang="en-IN" sz="3500" b="1" dirty="0" smtClean="0">
                <a:solidFill>
                  <a:schemeClr val="accent1"/>
                </a:solidFill>
                <a:latin typeface="Tahoma" charset="0"/>
                <a:ea typeface="Tahoma" charset="0"/>
                <a:cs typeface="Tahoma" charset="0"/>
              </a:rPr>
              <a:t>R &amp; D Department </a:t>
            </a:r>
            <a:endParaRPr kumimoji="0" lang="ru-RU" sz="3500" b="1" i="0" u="none" strike="noStrike" kern="1200" cap="none" spc="0" normalizeH="0" baseline="0" noProof="0" dirty="0">
              <a:ln>
                <a:noFill/>
              </a:ln>
              <a:solidFill>
                <a:schemeClr val="accent1"/>
              </a:solidFill>
              <a:effectLst/>
              <a:uLnTx/>
              <a:uFillTx/>
              <a:latin typeface="Tahoma" charset="0"/>
              <a:ea typeface="Tahoma" charset="0"/>
              <a:cs typeface="Tahoma" charset="0"/>
            </a:endParaRPr>
          </a:p>
        </p:txBody>
      </p:sp>
      <p:sp>
        <p:nvSpPr>
          <p:cNvPr id="14" name="Rounded Rectangle 13">
            <a:hlinkClick r:id="" action="ppaction://hlinkshowjump?jump=previousslide" highlightClick="1">
              <a:snd r:embed="rId5"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9" name="Left Arrow 18">
            <a:hlinkClick r:id="" action="ppaction://hlinkshowjump?jump=previousslide" highlightClick="1">
              <a:snd r:embed="rId5"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 name="Rounded Rectangle 23">
            <a:hlinkClick r:id="" action="ppaction://hlinkshowjump?jump=nextslide" highlightClick="1">
              <a:snd r:embed="rId5"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5" name="Left Arrow 24">
            <a:hlinkClick r:id="" action="ppaction://hlinkshowjump?jump=nextslide" highlightClick="1">
              <a:snd r:embed="rId5"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0" name="Picture 19">
            <a:extLst>
              <a:ext uri="{FF2B5EF4-FFF2-40B4-BE49-F238E27FC236}">
                <a16:creationId xmlns:a16="http://schemas.microsoft.com/office/drawing/2014/main" xmlns="" id="{A48856D9-1CCB-4F5F-8BC7-0BBFEE5771E6}"/>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l="20306" t="8667" r="9249" b="9585"/>
          <a:stretch/>
        </p:blipFill>
        <p:spPr>
          <a:xfrm>
            <a:off x="14425835" y="1818234"/>
            <a:ext cx="7280748" cy="4752528"/>
          </a:xfrm>
          <a:prstGeom prst="rect">
            <a:avLst/>
          </a:prstGeom>
        </p:spPr>
      </p:pic>
      <p:pic>
        <p:nvPicPr>
          <p:cNvPr id="21" name="Picture 20">
            <a:extLst>
              <a:ext uri="{FF2B5EF4-FFF2-40B4-BE49-F238E27FC236}">
                <a16:creationId xmlns:a16="http://schemas.microsoft.com/office/drawing/2014/main" xmlns="" id="{1015B046-8026-45A6-94B3-70319B5F15BA}"/>
              </a:ext>
            </a:extLst>
          </p:cNvPr>
          <p:cNvPicPr>
            <a:picLocks noChangeAspect="1"/>
          </p:cNvPicPr>
          <p:nvPr/>
        </p:nvPicPr>
        <p:blipFill rotWithShape="1">
          <a:blip r:embed="rId7" cstate="print">
            <a:extLst>
              <a:ext uri="{28A0092B-C50C-407E-A947-70E740481C1C}">
                <a14:useLocalDpi xmlns:a14="http://schemas.microsoft.com/office/drawing/2010/main" xmlns="" val="0"/>
              </a:ext>
            </a:extLst>
          </a:blip>
          <a:srcRect l="29929" t="17407" r="-2778"/>
          <a:stretch/>
        </p:blipFill>
        <p:spPr>
          <a:xfrm>
            <a:off x="14353827" y="6786786"/>
            <a:ext cx="7560840" cy="49304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 descr="OEM / ODM Project Flow Chart - iStarUSA"/>
          <p:cNvPicPr>
            <a:picLocks noChangeAspect="1" noChangeArrowheads="1"/>
          </p:cNvPicPr>
          <p:nvPr/>
        </p:nvPicPr>
        <p:blipFill>
          <a:blip r:embed="rId3" cstate="print"/>
          <a:srcRect/>
          <a:stretch>
            <a:fillRect/>
          </a:stretch>
        </p:blipFill>
        <p:spPr bwMode="auto">
          <a:xfrm>
            <a:off x="17378163" y="7002810"/>
            <a:ext cx="5688632" cy="5315318"/>
          </a:xfrm>
          <a:prstGeom prst="rect">
            <a:avLst/>
          </a:prstGeom>
          <a:noFill/>
        </p:spPr>
      </p:pic>
      <p:sp>
        <p:nvSpPr>
          <p:cNvPr id="132" name="Заголовок 13">
            <a:extLst>
              <a:ext uri="{FF2B5EF4-FFF2-40B4-BE49-F238E27FC236}">
                <a16:creationId xmlns="" xmlns:a16="http://schemas.microsoft.com/office/drawing/2014/main" id="{8EAF7477-01DA-2C4C-973F-B63909A2E67A}"/>
              </a:ext>
            </a:extLst>
          </p:cNvPr>
          <p:cNvSpPr>
            <a:spLocks noGrp="1"/>
          </p:cNvSpPr>
          <p:nvPr>
            <p:ph type="title"/>
          </p:nvPr>
        </p:nvSpPr>
        <p:spPr>
          <a:xfrm>
            <a:off x="14609503" y="2034258"/>
            <a:ext cx="8215403" cy="2664295"/>
          </a:xfrm>
        </p:spPr>
        <p:txBody>
          <a:bodyPr/>
          <a:lstStyle/>
          <a:p>
            <a:r>
              <a:rPr lang="en" dirty="0" smtClean="0"/>
              <a:t>PRESENT </a:t>
            </a:r>
            <a:br>
              <a:rPr lang="en" dirty="0" smtClean="0"/>
            </a:br>
            <a:r>
              <a:rPr lang="en" dirty="0" smtClean="0"/>
              <a:t>VALUED OEM CUSTOMERS</a:t>
            </a:r>
            <a:endParaRPr lang="ru-RU" dirty="0"/>
          </a:p>
        </p:txBody>
      </p:sp>
      <p:sp>
        <p:nvSpPr>
          <p:cNvPr id="133" name="Текст 14">
            <a:extLst>
              <a:ext uri="{FF2B5EF4-FFF2-40B4-BE49-F238E27FC236}">
                <a16:creationId xmlns="" xmlns:a16="http://schemas.microsoft.com/office/drawing/2014/main" id="{32A9A6C7-6F9A-E241-8092-0EA6C6371FBC}"/>
              </a:ext>
            </a:extLst>
          </p:cNvPr>
          <p:cNvSpPr>
            <a:spLocks noGrp="1"/>
          </p:cNvSpPr>
          <p:nvPr>
            <p:ph type="body" sz="quarter" idx="21"/>
          </p:nvPr>
        </p:nvSpPr>
        <p:spPr>
          <a:xfrm>
            <a:off x="15865995" y="5667610"/>
            <a:ext cx="6958911" cy="3351424"/>
          </a:xfrm>
        </p:spPr>
        <p:txBody>
          <a:bodyPr/>
          <a:lstStyle/>
          <a:p>
            <a:pPr marL="0" indent="0" algn="r">
              <a:lnSpc>
                <a:spcPct val="150000"/>
              </a:lnSpc>
              <a:buNone/>
            </a:pPr>
            <a:r>
              <a:rPr lang="en-IN" dirty="0" smtClean="0"/>
              <a:t>This is our OEM valued Customers  </a:t>
            </a:r>
          </a:p>
          <a:p>
            <a:pPr marL="0" indent="0" algn="r">
              <a:lnSpc>
                <a:spcPct val="150000"/>
              </a:lnSpc>
              <a:buNone/>
            </a:pPr>
            <a:r>
              <a:rPr lang="en-IN" dirty="0" smtClean="0"/>
              <a:t>Domestic with international </a:t>
            </a:r>
            <a:endParaRPr lang="en-US" dirty="0"/>
          </a:p>
        </p:txBody>
      </p:sp>
      <p:grpSp>
        <p:nvGrpSpPr>
          <p:cNvPr id="79" name="Группа 78">
            <a:extLst>
              <a:ext uri="{FF2B5EF4-FFF2-40B4-BE49-F238E27FC236}">
                <a16:creationId xmlns="" xmlns:a16="http://schemas.microsoft.com/office/drawing/2014/main" id="{C2BA3AF2-D758-4A4E-8CA5-948EC8D05CC0}"/>
              </a:ext>
            </a:extLst>
          </p:cNvPr>
          <p:cNvGrpSpPr/>
          <p:nvPr/>
        </p:nvGrpSpPr>
        <p:grpSpPr>
          <a:xfrm rot="5400000">
            <a:off x="-386056" y="5715698"/>
            <a:ext cx="10626395" cy="588789"/>
            <a:chOff x="-96787" y="3175968"/>
            <a:chExt cx="24479883" cy="298450"/>
          </a:xfrm>
        </p:grpSpPr>
        <p:cxnSp>
          <p:nvCxnSpPr>
            <p:cNvPr id="143" name="Прямая соединительная линия 142">
              <a:extLst>
                <a:ext uri="{FF2B5EF4-FFF2-40B4-BE49-F238E27FC236}">
                  <a16:creationId xmlns="" xmlns:a16="http://schemas.microsoft.com/office/drawing/2014/main" id="{F88AC540-09B6-7B44-8860-4D35B0702BA1}"/>
                </a:ext>
              </a:extLst>
            </p:cNvPr>
            <p:cNvCxnSpPr/>
            <p:nvPr/>
          </p:nvCxnSpPr>
          <p:spPr>
            <a:xfrm>
              <a:off x="-96787" y="3474418"/>
              <a:ext cx="24479883" cy="0"/>
            </a:xfrm>
            <a:prstGeom prst="line">
              <a:avLst/>
            </a:prstGeom>
            <a:ln>
              <a:solidFill>
                <a:schemeClr val="tx2">
                  <a:lumMod val="75000"/>
                  <a:lumOff val="2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4" name="Прямая соединительная линия 143">
              <a:extLst>
                <a:ext uri="{FF2B5EF4-FFF2-40B4-BE49-F238E27FC236}">
                  <a16:creationId xmlns="" xmlns:a16="http://schemas.microsoft.com/office/drawing/2014/main" id="{0C21CE96-DDB3-ED41-A637-9B350856277E}"/>
                </a:ext>
              </a:extLst>
            </p:cNvPr>
            <p:cNvCxnSpPr/>
            <p:nvPr/>
          </p:nvCxnSpPr>
          <p:spPr>
            <a:xfrm>
              <a:off x="-96787" y="3175968"/>
              <a:ext cx="24479883" cy="0"/>
            </a:xfrm>
            <a:prstGeom prst="line">
              <a:avLst/>
            </a:prstGeom>
            <a:ln>
              <a:solidFill>
                <a:schemeClr val="tx2">
                  <a:lumMod val="75000"/>
                  <a:lumOff val="25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2" name="Группа 121">
            <a:extLst>
              <a:ext uri="{FF2B5EF4-FFF2-40B4-BE49-F238E27FC236}">
                <a16:creationId xmlns="" xmlns:a16="http://schemas.microsoft.com/office/drawing/2014/main" id="{2316B4E4-B5B5-FF41-841E-78F4B4E31FCD}"/>
              </a:ext>
            </a:extLst>
          </p:cNvPr>
          <p:cNvGrpSpPr/>
          <p:nvPr/>
        </p:nvGrpSpPr>
        <p:grpSpPr>
          <a:xfrm rot="5400000">
            <a:off x="4675247" y="5838971"/>
            <a:ext cx="10626395" cy="342243"/>
            <a:chOff x="-96787" y="3175968"/>
            <a:chExt cx="24479883" cy="298450"/>
          </a:xfrm>
        </p:grpSpPr>
        <p:cxnSp>
          <p:nvCxnSpPr>
            <p:cNvPr id="141" name="Прямая соединительная линия 140">
              <a:extLst>
                <a:ext uri="{FF2B5EF4-FFF2-40B4-BE49-F238E27FC236}">
                  <a16:creationId xmlns="" xmlns:a16="http://schemas.microsoft.com/office/drawing/2014/main" id="{34212E3E-C9B1-644A-9FDB-B89B4F3F78CD}"/>
                </a:ext>
              </a:extLst>
            </p:cNvPr>
            <p:cNvCxnSpPr/>
            <p:nvPr/>
          </p:nvCxnSpPr>
          <p:spPr>
            <a:xfrm>
              <a:off x="-96787" y="3474418"/>
              <a:ext cx="24479883" cy="0"/>
            </a:xfrm>
            <a:prstGeom prst="line">
              <a:avLst/>
            </a:prstGeom>
            <a:ln>
              <a:solidFill>
                <a:schemeClr val="tx2">
                  <a:lumMod val="75000"/>
                  <a:lumOff val="2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42" name="Прямая соединительная линия 141">
              <a:extLst>
                <a:ext uri="{FF2B5EF4-FFF2-40B4-BE49-F238E27FC236}">
                  <a16:creationId xmlns="" xmlns:a16="http://schemas.microsoft.com/office/drawing/2014/main" id="{BF76A82D-2384-DF4E-85A2-0A5D01E31170}"/>
                </a:ext>
              </a:extLst>
            </p:cNvPr>
            <p:cNvCxnSpPr/>
            <p:nvPr/>
          </p:nvCxnSpPr>
          <p:spPr>
            <a:xfrm>
              <a:off x="-96787" y="3175968"/>
              <a:ext cx="24479883" cy="0"/>
            </a:xfrm>
            <a:prstGeom prst="line">
              <a:avLst/>
            </a:prstGeom>
            <a:ln>
              <a:solidFill>
                <a:schemeClr val="tx2">
                  <a:lumMod val="75000"/>
                  <a:lumOff val="25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5" name="Группа 124">
            <a:extLst>
              <a:ext uri="{FF2B5EF4-FFF2-40B4-BE49-F238E27FC236}">
                <a16:creationId xmlns="" xmlns:a16="http://schemas.microsoft.com/office/drawing/2014/main" id="{E4191316-5A9C-3847-9817-D21488AA7B19}"/>
              </a:ext>
            </a:extLst>
          </p:cNvPr>
          <p:cNvGrpSpPr/>
          <p:nvPr/>
        </p:nvGrpSpPr>
        <p:grpSpPr>
          <a:xfrm>
            <a:off x="288032" y="3925880"/>
            <a:ext cx="14857883" cy="484639"/>
            <a:chOff x="-96787" y="3175968"/>
            <a:chExt cx="24479883" cy="298450"/>
          </a:xfrm>
        </p:grpSpPr>
        <p:cxnSp>
          <p:nvCxnSpPr>
            <p:cNvPr id="135" name="Прямая соединительная линия 134">
              <a:extLst>
                <a:ext uri="{FF2B5EF4-FFF2-40B4-BE49-F238E27FC236}">
                  <a16:creationId xmlns="" xmlns:a16="http://schemas.microsoft.com/office/drawing/2014/main" id="{C758876A-41C8-134F-B7A7-B023879DA2A3}"/>
                </a:ext>
              </a:extLst>
            </p:cNvPr>
            <p:cNvCxnSpPr/>
            <p:nvPr/>
          </p:nvCxnSpPr>
          <p:spPr>
            <a:xfrm>
              <a:off x="-96787" y="3474418"/>
              <a:ext cx="24479883" cy="0"/>
            </a:xfrm>
            <a:prstGeom prst="line">
              <a:avLst/>
            </a:prstGeom>
            <a:ln>
              <a:solidFill>
                <a:schemeClr val="tx2">
                  <a:lumMod val="75000"/>
                  <a:lumOff val="2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6" name="Прямая соединительная линия 135">
              <a:extLst>
                <a:ext uri="{FF2B5EF4-FFF2-40B4-BE49-F238E27FC236}">
                  <a16:creationId xmlns="" xmlns:a16="http://schemas.microsoft.com/office/drawing/2014/main" id="{FA2C726C-54CE-6940-B98A-F470E7D1FF12}"/>
                </a:ext>
              </a:extLst>
            </p:cNvPr>
            <p:cNvCxnSpPr/>
            <p:nvPr/>
          </p:nvCxnSpPr>
          <p:spPr>
            <a:xfrm>
              <a:off x="-96787" y="3175968"/>
              <a:ext cx="24479883" cy="0"/>
            </a:xfrm>
            <a:prstGeom prst="line">
              <a:avLst/>
            </a:prstGeom>
            <a:ln>
              <a:solidFill>
                <a:schemeClr val="tx2">
                  <a:lumMod val="75000"/>
                  <a:lumOff val="25000"/>
                  <a:alpha val="50000"/>
                </a:schemeClr>
              </a:solidFill>
              <a:prstDash val="dash"/>
            </a:ln>
          </p:spPr>
          <p:style>
            <a:lnRef idx="1">
              <a:schemeClr val="accent1"/>
            </a:lnRef>
            <a:fillRef idx="0">
              <a:schemeClr val="accent1"/>
            </a:fillRef>
            <a:effectRef idx="0">
              <a:schemeClr val="accent1"/>
            </a:effectRef>
            <a:fontRef idx="minor">
              <a:schemeClr val="tx1"/>
            </a:fontRef>
          </p:style>
        </p:cxnSp>
      </p:grpSp>
      <p:grpSp>
        <p:nvGrpSpPr>
          <p:cNvPr id="126" name="Группа 125">
            <a:extLst>
              <a:ext uri="{FF2B5EF4-FFF2-40B4-BE49-F238E27FC236}">
                <a16:creationId xmlns="" xmlns:a16="http://schemas.microsoft.com/office/drawing/2014/main" id="{EBEDB0DD-611A-9247-BB13-E90B4458988B}"/>
              </a:ext>
            </a:extLst>
          </p:cNvPr>
          <p:cNvGrpSpPr/>
          <p:nvPr/>
        </p:nvGrpSpPr>
        <p:grpSpPr>
          <a:xfrm>
            <a:off x="288032" y="7430134"/>
            <a:ext cx="14569851" cy="508778"/>
            <a:chOff x="-96787" y="3175968"/>
            <a:chExt cx="24479883" cy="298450"/>
          </a:xfrm>
        </p:grpSpPr>
        <p:cxnSp>
          <p:nvCxnSpPr>
            <p:cNvPr id="130" name="Прямая соединительная линия 129">
              <a:extLst>
                <a:ext uri="{FF2B5EF4-FFF2-40B4-BE49-F238E27FC236}">
                  <a16:creationId xmlns="" xmlns:a16="http://schemas.microsoft.com/office/drawing/2014/main" id="{CCE902C9-DD7D-E14F-8153-00903352EAD4}"/>
                </a:ext>
              </a:extLst>
            </p:cNvPr>
            <p:cNvCxnSpPr/>
            <p:nvPr/>
          </p:nvCxnSpPr>
          <p:spPr>
            <a:xfrm>
              <a:off x="-96787" y="3474418"/>
              <a:ext cx="24479883" cy="0"/>
            </a:xfrm>
            <a:prstGeom prst="line">
              <a:avLst/>
            </a:prstGeom>
            <a:ln>
              <a:solidFill>
                <a:schemeClr val="tx2">
                  <a:lumMod val="75000"/>
                  <a:lumOff val="25000"/>
                  <a:alpha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1" name="Прямая соединительная линия 130">
              <a:extLst>
                <a:ext uri="{FF2B5EF4-FFF2-40B4-BE49-F238E27FC236}">
                  <a16:creationId xmlns="" xmlns:a16="http://schemas.microsoft.com/office/drawing/2014/main" id="{598A914A-DC6B-8946-9911-2A1EFF8FC5B2}"/>
                </a:ext>
              </a:extLst>
            </p:cNvPr>
            <p:cNvCxnSpPr/>
            <p:nvPr/>
          </p:nvCxnSpPr>
          <p:spPr>
            <a:xfrm>
              <a:off x="-96787" y="3175968"/>
              <a:ext cx="24479883" cy="0"/>
            </a:xfrm>
            <a:prstGeom prst="line">
              <a:avLst/>
            </a:prstGeom>
            <a:ln>
              <a:solidFill>
                <a:schemeClr val="tx2">
                  <a:lumMod val="75000"/>
                  <a:lumOff val="25000"/>
                  <a:alpha val="50000"/>
                </a:schemeClr>
              </a:solidFill>
              <a:prstDash val="dash"/>
            </a:ln>
          </p:spPr>
          <p:style>
            <a:lnRef idx="1">
              <a:schemeClr val="accent1"/>
            </a:lnRef>
            <a:fillRef idx="0">
              <a:schemeClr val="accent1"/>
            </a:fillRef>
            <a:effectRef idx="0">
              <a:schemeClr val="accent1"/>
            </a:effectRef>
            <a:fontRef idx="minor">
              <a:schemeClr val="tx1"/>
            </a:fontRef>
          </p:style>
        </p:cxnSp>
      </p:grpSp>
      <p:pic>
        <p:nvPicPr>
          <p:cNvPr id="155" name="Picture 154" descr="C.png"/>
          <p:cNvPicPr>
            <a:picLocks noChangeAspect="1"/>
          </p:cNvPicPr>
          <p:nvPr/>
        </p:nvPicPr>
        <p:blipFill>
          <a:blip r:embed="rId4" cstate="print"/>
          <a:stretch>
            <a:fillRect/>
          </a:stretch>
        </p:blipFill>
        <p:spPr>
          <a:xfrm>
            <a:off x="0" y="12331402"/>
            <a:ext cx="24387175" cy="1386186"/>
          </a:xfrm>
          <a:prstGeom prst="rect">
            <a:avLst/>
          </a:prstGeom>
        </p:spPr>
      </p:pic>
      <p:pic>
        <p:nvPicPr>
          <p:cNvPr id="183" name="Picture 182" descr="logo.png"/>
          <p:cNvPicPr>
            <a:picLocks noChangeAspect="1"/>
          </p:cNvPicPr>
          <p:nvPr/>
        </p:nvPicPr>
        <p:blipFill>
          <a:blip r:embed="rId5" cstate="print"/>
          <a:stretch>
            <a:fillRect/>
          </a:stretch>
        </p:blipFill>
        <p:spPr>
          <a:xfrm>
            <a:off x="20834547" y="13157907"/>
            <a:ext cx="2736304" cy="368296"/>
          </a:xfrm>
          <a:prstGeom prst="rect">
            <a:avLst/>
          </a:prstGeom>
        </p:spPr>
      </p:pic>
      <p:sp>
        <p:nvSpPr>
          <p:cNvPr id="36" name="Rounded Rectangle 35">
            <a:hlinkClick r:id="" action="ppaction://hlinkshowjump?jump=previousslide" highlightClick="1">
              <a:snd r:embed="rId6"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7" name="Left Arrow 36">
            <a:hlinkClick r:id="" action="ppaction://hlinkshowjump?jump=previousslide" highlightClick="1">
              <a:snd r:embed="rId6"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 name="Rounded Rectangle 37">
            <a:hlinkClick r:id="" action="ppaction://hlinkshowjump?jump=nextslide" highlightClick="1">
              <a:snd r:embed="rId6"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9" name="Left Arrow 38">
            <a:hlinkClick r:id="" action="ppaction://hlinkshowjump?jump=nextslide" highlightClick="1">
              <a:snd r:embed="rId6"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32" name="Picture 31" descr="download.png"/>
          <p:cNvPicPr>
            <a:picLocks noChangeAspect="1"/>
          </p:cNvPicPr>
          <p:nvPr/>
        </p:nvPicPr>
        <p:blipFill>
          <a:blip r:embed="rId7" cstate="print"/>
          <a:stretch>
            <a:fillRect/>
          </a:stretch>
        </p:blipFill>
        <p:spPr>
          <a:xfrm>
            <a:off x="600299" y="1602208"/>
            <a:ext cx="4077217" cy="1950943"/>
          </a:xfrm>
          <a:prstGeom prst="rect">
            <a:avLst/>
          </a:prstGeom>
        </p:spPr>
      </p:pic>
      <p:pic>
        <p:nvPicPr>
          <p:cNvPr id="33" name="Picture 32" descr="489641_preview.png"/>
          <p:cNvPicPr>
            <a:picLocks noChangeAspect="1"/>
          </p:cNvPicPr>
          <p:nvPr/>
        </p:nvPicPr>
        <p:blipFill>
          <a:blip r:embed="rId8" cstate="print"/>
          <a:stretch>
            <a:fillRect/>
          </a:stretch>
        </p:blipFill>
        <p:spPr>
          <a:xfrm>
            <a:off x="5136803" y="1761614"/>
            <a:ext cx="4822067" cy="1928826"/>
          </a:xfrm>
          <a:prstGeom prst="rect">
            <a:avLst/>
          </a:prstGeom>
        </p:spPr>
      </p:pic>
      <p:pic>
        <p:nvPicPr>
          <p:cNvPr id="34" name="Picture 33" descr="SWOT-analysis-of-Croma.jpg"/>
          <p:cNvPicPr>
            <a:picLocks noChangeAspect="1"/>
          </p:cNvPicPr>
          <p:nvPr/>
        </p:nvPicPr>
        <p:blipFill>
          <a:blip r:embed="rId9" cstate="print"/>
          <a:stretch>
            <a:fillRect/>
          </a:stretch>
        </p:blipFill>
        <p:spPr>
          <a:xfrm>
            <a:off x="10609411" y="1386184"/>
            <a:ext cx="3497189" cy="2232248"/>
          </a:xfrm>
          <a:prstGeom prst="rect">
            <a:avLst/>
          </a:prstGeom>
        </p:spPr>
      </p:pic>
      <p:pic>
        <p:nvPicPr>
          <p:cNvPr id="35" name="Picture 34" descr="sansui-logo-png-transparent.png"/>
          <p:cNvPicPr>
            <a:picLocks noChangeAspect="1"/>
          </p:cNvPicPr>
          <p:nvPr/>
        </p:nvPicPr>
        <p:blipFill>
          <a:blip r:embed="rId10" cstate="print"/>
          <a:srcRect/>
          <a:stretch>
            <a:fillRect/>
          </a:stretch>
        </p:blipFill>
        <p:spPr>
          <a:xfrm>
            <a:off x="270083" y="5346626"/>
            <a:ext cx="4290656" cy="1080120"/>
          </a:xfrm>
          <a:prstGeom prst="rect">
            <a:avLst/>
          </a:prstGeom>
        </p:spPr>
      </p:pic>
      <p:pic>
        <p:nvPicPr>
          <p:cNvPr id="40" name="Picture 39" descr="kelvinator-1-logo-png-transparent.png"/>
          <p:cNvPicPr>
            <a:picLocks noChangeAspect="1"/>
          </p:cNvPicPr>
          <p:nvPr/>
        </p:nvPicPr>
        <p:blipFill>
          <a:blip r:embed="rId11" cstate="print"/>
          <a:srcRect/>
          <a:stretch>
            <a:fillRect/>
          </a:stretch>
        </p:blipFill>
        <p:spPr>
          <a:xfrm>
            <a:off x="5515628" y="5274616"/>
            <a:ext cx="4157679" cy="1152128"/>
          </a:xfrm>
          <a:prstGeom prst="rect">
            <a:avLst/>
          </a:prstGeom>
        </p:spPr>
      </p:pic>
      <p:pic>
        <p:nvPicPr>
          <p:cNvPr id="41" name="Picture 40" descr="Singer-Logo.png"/>
          <p:cNvPicPr>
            <a:picLocks noChangeAspect="1"/>
          </p:cNvPicPr>
          <p:nvPr/>
        </p:nvPicPr>
        <p:blipFill>
          <a:blip r:embed="rId12" cstate="print"/>
          <a:srcRect/>
          <a:stretch>
            <a:fillRect/>
          </a:stretch>
        </p:blipFill>
        <p:spPr>
          <a:xfrm>
            <a:off x="10393387" y="5274616"/>
            <a:ext cx="4608511" cy="1000118"/>
          </a:xfrm>
          <a:prstGeom prst="rect">
            <a:avLst/>
          </a:prstGeom>
        </p:spPr>
      </p:pic>
      <p:pic>
        <p:nvPicPr>
          <p:cNvPr id="42" name="Picture 41" descr="kimatshu.jpg"/>
          <p:cNvPicPr>
            <a:picLocks noChangeAspect="1"/>
          </p:cNvPicPr>
          <p:nvPr/>
        </p:nvPicPr>
        <p:blipFill>
          <a:blip r:embed="rId13" cstate="print">
            <a:lum/>
          </a:blip>
          <a:stretch>
            <a:fillRect/>
          </a:stretch>
        </p:blipFill>
        <p:spPr>
          <a:xfrm>
            <a:off x="744315" y="8586984"/>
            <a:ext cx="3631866" cy="1500198"/>
          </a:xfrm>
          <a:prstGeom prst="rect">
            <a:avLst/>
          </a:prstGeom>
        </p:spPr>
      </p:pic>
      <p:pic>
        <p:nvPicPr>
          <p:cNvPr id="43" name="Picture 42" descr="Walton.png"/>
          <p:cNvPicPr>
            <a:picLocks noChangeAspect="1"/>
          </p:cNvPicPr>
          <p:nvPr/>
        </p:nvPicPr>
        <p:blipFill>
          <a:blip r:embed="rId14" cstate="print"/>
          <a:stretch>
            <a:fillRect/>
          </a:stretch>
        </p:blipFill>
        <p:spPr>
          <a:xfrm>
            <a:off x="5568851" y="8586984"/>
            <a:ext cx="3857652" cy="1313751"/>
          </a:xfrm>
          <a:prstGeom prst="rect">
            <a:avLst/>
          </a:prstGeom>
        </p:spPr>
      </p:pic>
      <p:pic>
        <p:nvPicPr>
          <p:cNvPr id="44" name="Picture 43" descr="Lazer.jpg"/>
          <p:cNvPicPr>
            <a:picLocks noChangeAspect="1"/>
          </p:cNvPicPr>
          <p:nvPr/>
        </p:nvPicPr>
        <p:blipFill>
          <a:blip r:embed="rId15" cstate="print"/>
          <a:stretch>
            <a:fillRect/>
          </a:stretch>
        </p:blipFill>
        <p:spPr>
          <a:xfrm>
            <a:off x="10177363" y="8961950"/>
            <a:ext cx="4464496" cy="993186"/>
          </a:xfrm>
          <a:prstGeom prst="rect">
            <a:avLst/>
          </a:prstGeom>
        </p:spPr>
      </p:pic>
    </p:spTree>
    <p:extLst>
      <p:ext uri="{BB962C8B-B14F-4D97-AF65-F5344CB8AC3E}">
        <p14:creationId xmlns="" xmlns:p14="http://schemas.microsoft.com/office/powerpoint/2010/main" val="319834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132"/>
                                        </p:tgtEl>
                                        <p:attrNameLst>
                                          <p:attrName>style.visibility</p:attrName>
                                        </p:attrNameLst>
                                      </p:cBhvr>
                                      <p:to>
                                        <p:strVal val="visible"/>
                                      </p:to>
                                    </p:set>
                                    <p:anim calcmode="lin" valueType="num">
                                      <p:cBhvr additive="base">
                                        <p:cTn id="7" dur="500" fill="hold"/>
                                        <p:tgtEl>
                                          <p:spTgt spid="132"/>
                                        </p:tgtEl>
                                        <p:attrNameLst>
                                          <p:attrName>ppt_x</p:attrName>
                                        </p:attrNameLst>
                                      </p:cBhvr>
                                      <p:tavLst>
                                        <p:tav tm="0">
                                          <p:val>
                                            <p:strVal val="1+#ppt_w/2"/>
                                          </p:val>
                                        </p:tav>
                                        <p:tav tm="100000">
                                          <p:val>
                                            <p:strVal val="#ppt_x"/>
                                          </p:val>
                                        </p:tav>
                                      </p:tavLst>
                                    </p:anim>
                                    <p:anim calcmode="lin" valueType="num">
                                      <p:cBhvr additive="base">
                                        <p:cTn id="8" dur="500" fill="hold"/>
                                        <p:tgtEl>
                                          <p:spTgt spid="13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33"/>
                                        </p:tgtEl>
                                        <p:attrNameLst>
                                          <p:attrName>style.visibility</p:attrName>
                                        </p:attrNameLst>
                                      </p:cBhvr>
                                      <p:to>
                                        <p:strVal val="visible"/>
                                      </p:to>
                                    </p:set>
                                    <p:anim calcmode="lin" valueType="num">
                                      <p:cBhvr additive="base">
                                        <p:cTn id="12" dur="500" fill="hold"/>
                                        <p:tgtEl>
                                          <p:spTgt spid="133"/>
                                        </p:tgtEl>
                                        <p:attrNameLst>
                                          <p:attrName>ppt_x</p:attrName>
                                        </p:attrNameLst>
                                      </p:cBhvr>
                                      <p:tavLst>
                                        <p:tav tm="0">
                                          <p:val>
                                            <p:strVal val="1+#ppt_w/2"/>
                                          </p:val>
                                        </p:tav>
                                        <p:tav tm="100000">
                                          <p:val>
                                            <p:strVal val="#ppt_x"/>
                                          </p:val>
                                        </p:tav>
                                      </p:tavLst>
                                    </p:anim>
                                    <p:anim calcmode="lin" valueType="num">
                                      <p:cBhvr additive="base">
                                        <p:cTn id="13" dur="500" fill="hold"/>
                                        <p:tgtEl>
                                          <p:spTgt spid="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p:bldP spid="1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Заголовок 15">
            <a:extLst>
              <a:ext uri="{FF2B5EF4-FFF2-40B4-BE49-F238E27FC236}">
                <a16:creationId xmlns="" xmlns:a16="http://schemas.microsoft.com/office/drawing/2014/main" id="{B9A5DA3E-15DA-1645-8D9F-6116AB000AAF}"/>
              </a:ext>
            </a:extLst>
          </p:cNvPr>
          <p:cNvSpPr>
            <a:spLocks noGrp="1"/>
          </p:cNvSpPr>
          <p:nvPr>
            <p:ph type="title"/>
          </p:nvPr>
        </p:nvSpPr>
        <p:spPr>
          <a:xfrm>
            <a:off x="1176363" y="1386186"/>
            <a:ext cx="8104750" cy="2664295"/>
          </a:xfrm>
          <a:prstGeom prst="rect">
            <a:avLst/>
          </a:prstGeom>
        </p:spPr>
        <p:txBody>
          <a:bodyPr anchor="ctr"/>
          <a:lstStyle/>
          <a:p>
            <a:r>
              <a:rPr lang="en" dirty="0" smtClean="0"/>
              <a:t>SERVICE </a:t>
            </a:r>
            <a:br>
              <a:rPr lang="en" dirty="0" smtClean="0"/>
            </a:br>
            <a:r>
              <a:rPr lang="en" dirty="0" smtClean="0"/>
              <a:t>NETWORK</a:t>
            </a:r>
            <a:endParaRPr lang="ru-RU" sz="8001" dirty="0"/>
          </a:p>
        </p:txBody>
      </p:sp>
      <p:sp>
        <p:nvSpPr>
          <p:cNvPr id="48" name="Текст 1">
            <a:extLst>
              <a:ext uri="{FF2B5EF4-FFF2-40B4-BE49-F238E27FC236}">
                <a16:creationId xmlns="" xmlns:a16="http://schemas.microsoft.com/office/drawing/2014/main" id="{7AD1D6A5-E23A-334A-BE98-3DA33A0F33E1}"/>
              </a:ext>
            </a:extLst>
          </p:cNvPr>
          <p:cNvSpPr>
            <a:spLocks noGrp="1"/>
          </p:cNvSpPr>
          <p:nvPr>
            <p:ph type="body" sz="quarter" idx="21"/>
          </p:nvPr>
        </p:nvSpPr>
        <p:spPr>
          <a:xfrm>
            <a:off x="16802099" y="7794898"/>
            <a:ext cx="6120680" cy="1728192"/>
          </a:xfrm>
          <a:prstGeom prst="rect">
            <a:avLst/>
          </a:prstGeom>
        </p:spPr>
        <p:txBody>
          <a:bodyPr/>
          <a:lstStyle/>
          <a:p>
            <a:pPr marL="0" indent="0" algn="just">
              <a:lnSpc>
                <a:spcPct val="150000"/>
              </a:lnSpc>
              <a:buNone/>
            </a:pPr>
            <a:r>
              <a:rPr lang="en-IN" dirty="0" smtClean="0">
                <a:solidFill>
                  <a:schemeClr val="tx2">
                    <a:lumMod val="75000"/>
                    <a:lumOff val="25000"/>
                  </a:schemeClr>
                </a:solidFill>
              </a:rPr>
              <a:t>Customer care (Toll Free Number)  </a:t>
            </a:r>
          </a:p>
          <a:p>
            <a:pPr marL="0" indent="0" algn="just">
              <a:lnSpc>
                <a:spcPct val="150000"/>
              </a:lnSpc>
              <a:buNone/>
            </a:pPr>
            <a:r>
              <a:rPr lang="en-US" dirty="0" smtClean="0">
                <a:solidFill>
                  <a:schemeClr val="tx2">
                    <a:lumMod val="75000"/>
                    <a:lumOff val="25000"/>
                  </a:schemeClr>
                </a:solidFill>
              </a:rPr>
              <a:t>Mon to Sat (Time 10:00 AM to 7 PM) </a:t>
            </a:r>
            <a:endParaRPr lang="en-US" dirty="0">
              <a:solidFill>
                <a:schemeClr val="tx2">
                  <a:lumMod val="75000"/>
                  <a:lumOff val="25000"/>
                </a:schemeClr>
              </a:solidFill>
            </a:endParaRPr>
          </a:p>
        </p:txBody>
      </p:sp>
      <p:pic>
        <p:nvPicPr>
          <p:cNvPr id="5122" name="Picture 2" descr="Custom Page"/>
          <p:cNvPicPr>
            <a:picLocks noChangeAspect="1" noChangeArrowheads="1"/>
          </p:cNvPicPr>
          <p:nvPr/>
        </p:nvPicPr>
        <p:blipFill>
          <a:blip r:embed="rId3" cstate="print"/>
          <a:srcRect/>
          <a:stretch>
            <a:fillRect/>
          </a:stretch>
        </p:blipFill>
        <p:spPr bwMode="auto">
          <a:xfrm>
            <a:off x="18170251" y="2610322"/>
            <a:ext cx="3491855" cy="5219785"/>
          </a:xfrm>
          <a:prstGeom prst="rect">
            <a:avLst/>
          </a:prstGeom>
          <a:noFill/>
        </p:spPr>
      </p:pic>
      <p:pic>
        <p:nvPicPr>
          <p:cNvPr id="38" name="Picture 37" descr="call centre.png"/>
          <p:cNvPicPr>
            <a:picLocks noChangeAspect="1"/>
          </p:cNvPicPr>
          <p:nvPr/>
        </p:nvPicPr>
        <p:blipFill>
          <a:blip r:embed="rId4" cstate="print"/>
          <a:srcRect/>
          <a:stretch>
            <a:fillRect/>
          </a:stretch>
        </p:blipFill>
        <p:spPr>
          <a:xfrm>
            <a:off x="17954227" y="9523090"/>
            <a:ext cx="3744416" cy="623195"/>
          </a:xfrm>
          <a:prstGeom prst="rect">
            <a:avLst/>
          </a:prstGeom>
        </p:spPr>
      </p:pic>
      <p:pic>
        <p:nvPicPr>
          <p:cNvPr id="40" name="Picture 39" descr="C.png"/>
          <p:cNvPicPr>
            <a:picLocks noChangeAspect="1"/>
          </p:cNvPicPr>
          <p:nvPr/>
        </p:nvPicPr>
        <p:blipFill>
          <a:blip r:embed="rId5" cstate="print"/>
          <a:stretch>
            <a:fillRect/>
          </a:stretch>
        </p:blipFill>
        <p:spPr>
          <a:xfrm>
            <a:off x="0" y="12331402"/>
            <a:ext cx="24387175" cy="1386186"/>
          </a:xfrm>
          <a:prstGeom prst="rect">
            <a:avLst/>
          </a:prstGeom>
        </p:spPr>
      </p:pic>
      <p:pic>
        <p:nvPicPr>
          <p:cNvPr id="44" name="Picture 43" descr="logo.png"/>
          <p:cNvPicPr>
            <a:picLocks noChangeAspect="1"/>
          </p:cNvPicPr>
          <p:nvPr/>
        </p:nvPicPr>
        <p:blipFill>
          <a:blip r:embed="rId6" cstate="print"/>
          <a:stretch>
            <a:fillRect/>
          </a:stretch>
        </p:blipFill>
        <p:spPr>
          <a:xfrm>
            <a:off x="20834547" y="13157907"/>
            <a:ext cx="2736304" cy="368296"/>
          </a:xfrm>
          <a:prstGeom prst="rect">
            <a:avLst/>
          </a:prstGeom>
        </p:spPr>
      </p:pic>
      <p:sp>
        <p:nvSpPr>
          <p:cNvPr id="17" name="Rounded Rectangle 16">
            <a:hlinkClick r:id="" action="ppaction://hlinkshowjump?jump=previousslide" highlightClick="1">
              <a:snd r:embed="rId7"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8" name="Left Arrow 17">
            <a:hlinkClick r:id="" action="ppaction://hlinkshowjump?jump=previousslide" highlightClick="1">
              <a:snd r:embed="rId7"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ounded Rectangle 18">
            <a:hlinkClick r:id="" action="ppaction://hlinkshowjump?jump=nextslide" highlightClick="1">
              <a:snd r:embed="rId7"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0" name="Left Arrow 19">
            <a:hlinkClick r:id="" action="ppaction://hlinkshowjump?jump=nextslide" highlightClick="1">
              <a:snd r:embed="rId7"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3" name="Picture 12">
            <a:extLst>
              <a:ext uri="{FF2B5EF4-FFF2-40B4-BE49-F238E27FC236}">
                <a16:creationId xmlns:a16="http://schemas.microsoft.com/office/drawing/2014/main" xmlns="" id="{A3E4FAEA-7AE7-44C1-96A1-BB0E547574E4}"/>
              </a:ext>
            </a:extLst>
          </p:cNvPr>
          <p:cNvPicPr>
            <a:picLocks noChangeAspect="1"/>
          </p:cNvPicPr>
          <p:nvPr/>
        </p:nvPicPr>
        <p:blipFill rotWithShape="1">
          <a:blip r:embed="rId8" cstate="print"/>
          <a:srcRect/>
          <a:stretch/>
        </p:blipFill>
        <p:spPr>
          <a:xfrm>
            <a:off x="1104355" y="4266506"/>
            <a:ext cx="13174671" cy="7200800"/>
          </a:xfrm>
          <a:prstGeom prst="rect">
            <a:avLst/>
          </a:prstGeom>
        </p:spPr>
      </p:pic>
    </p:spTree>
    <p:extLst>
      <p:ext uri="{BB962C8B-B14F-4D97-AF65-F5344CB8AC3E}">
        <p14:creationId xmlns="" xmlns:p14="http://schemas.microsoft.com/office/powerpoint/2010/main" val="4006418353"/>
      </p:ext>
    </p:extLst>
  </p:cSld>
  <p:clrMapOvr>
    <a:masterClrMapping/>
  </p:clrMapOvr>
  <mc:AlternateContent xmlns:mc="http://schemas.openxmlformats.org/markup-compatibility/2006">
    <mc:Choice xmlns=""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14:bounceEnd="50000">
                                          <p:cBhvr additive="base">
                                            <p:cTn id="7" dur="5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0-#ppt_w/2"/>
                                              </p:val>
                                            </p:tav>
                                            <p:tav tm="100000">
                                              <p:val>
                                                <p:strVal val="#ppt_x"/>
                                              </p:val>
                                            </p:tav>
                                          </p:tavLst>
                                        </p:anim>
                                        <p:anim calcmode="lin" valueType="num">
                                          <p:cBhvr additive="base">
                                            <p:cTn id="8"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png"/>
          <p:cNvPicPr>
            <a:picLocks noChangeAspect="1"/>
          </p:cNvPicPr>
          <p:nvPr/>
        </p:nvPicPr>
        <p:blipFill>
          <a:blip r:embed="rId3" cstate="print"/>
          <a:stretch>
            <a:fillRect/>
          </a:stretch>
        </p:blipFill>
        <p:spPr>
          <a:xfrm>
            <a:off x="0" y="12331402"/>
            <a:ext cx="24387175" cy="1386186"/>
          </a:xfrm>
          <a:prstGeom prst="rect">
            <a:avLst/>
          </a:prstGeom>
        </p:spPr>
      </p:pic>
      <p:sp>
        <p:nvSpPr>
          <p:cNvPr id="16" name="Заголовок 15">
            <a:extLst>
              <a:ext uri="{FF2B5EF4-FFF2-40B4-BE49-F238E27FC236}">
                <a16:creationId xmlns="" xmlns:a16="http://schemas.microsoft.com/office/drawing/2014/main" id="{B9A5DA3E-15DA-1645-8D9F-6116AB000AAF}"/>
              </a:ext>
            </a:extLst>
          </p:cNvPr>
          <p:cNvSpPr>
            <a:spLocks noGrp="1"/>
          </p:cNvSpPr>
          <p:nvPr>
            <p:ph type="title"/>
          </p:nvPr>
        </p:nvSpPr>
        <p:spPr>
          <a:xfrm>
            <a:off x="14785875" y="522090"/>
            <a:ext cx="8496944" cy="2664295"/>
          </a:xfrm>
          <a:prstGeom prst="rect">
            <a:avLst/>
          </a:prstGeom>
        </p:spPr>
        <p:txBody>
          <a:bodyPr anchor="ctr"/>
          <a:lstStyle/>
          <a:p>
            <a:r>
              <a:rPr lang="en" dirty="0" smtClean="0"/>
              <a:t>FACTORY TOUR</a:t>
            </a:r>
            <a:endParaRPr lang="ru-RU" sz="8001" dirty="0"/>
          </a:p>
        </p:txBody>
      </p:sp>
      <p:sp>
        <p:nvSpPr>
          <p:cNvPr id="17" name="Текст 1">
            <a:extLst>
              <a:ext uri="{FF2B5EF4-FFF2-40B4-BE49-F238E27FC236}">
                <a16:creationId xmlns="" xmlns:a16="http://schemas.microsoft.com/office/drawing/2014/main" id="{7AD1D6A5-E23A-334A-BE98-3DA33A0F33E1}"/>
              </a:ext>
            </a:extLst>
          </p:cNvPr>
          <p:cNvSpPr>
            <a:spLocks noGrp="1"/>
          </p:cNvSpPr>
          <p:nvPr>
            <p:ph type="body" sz="quarter" idx="21"/>
          </p:nvPr>
        </p:nvSpPr>
        <p:spPr>
          <a:xfrm>
            <a:off x="14425835" y="5634658"/>
            <a:ext cx="8856984" cy="7128793"/>
          </a:xfrm>
          <a:prstGeom prst="rect">
            <a:avLst/>
          </a:prstGeom>
        </p:spPr>
        <p:txBody>
          <a:bodyPr/>
          <a:lstStyle/>
          <a:p>
            <a:pPr>
              <a:buNone/>
            </a:pPr>
            <a:r>
              <a:rPr lang="en-US" dirty="0" smtClean="0">
                <a:solidFill>
                  <a:schemeClr val="tx2">
                    <a:lumMod val="75000"/>
                    <a:lumOff val="25000"/>
                  </a:schemeClr>
                </a:solidFill>
              </a:rPr>
              <a:t>Our Factory located at 365, </a:t>
            </a:r>
            <a:r>
              <a:rPr lang="en-US" dirty="0" err="1" smtClean="0">
                <a:solidFill>
                  <a:schemeClr val="tx2">
                    <a:lumMod val="75000"/>
                    <a:lumOff val="25000"/>
                  </a:schemeClr>
                </a:solidFill>
              </a:rPr>
              <a:t>Nandore</a:t>
            </a:r>
            <a:r>
              <a:rPr lang="en-US" dirty="0" smtClean="0">
                <a:solidFill>
                  <a:schemeClr val="tx2">
                    <a:lumMod val="75000"/>
                    <a:lumOff val="25000"/>
                  </a:schemeClr>
                </a:solidFill>
              </a:rPr>
              <a:t> Village </a:t>
            </a:r>
          </a:p>
          <a:p>
            <a:pPr>
              <a:buNone/>
            </a:pPr>
            <a:r>
              <a:rPr lang="en-US" dirty="0" err="1" smtClean="0">
                <a:solidFill>
                  <a:schemeClr val="tx2">
                    <a:lumMod val="75000"/>
                    <a:lumOff val="25000"/>
                  </a:schemeClr>
                </a:solidFill>
              </a:rPr>
              <a:t>Nandore</a:t>
            </a:r>
            <a:r>
              <a:rPr lang="en-US" dirty="0" smtClean="0">
                <a:solidFill>
                  <a:schemeClr val="tx2">
                    <a:lumMod val="75000"/>
                    <a:lumOff val="25000"/>
                  </a:schemeClr>
                </a:solidFill>
              </a:rPr>
              <a:t> Road, </a:t>
            </a:r>
            <a:r>
              <a:rPr lang="en-US" dirty="0" err="1" smtClean="0">
                <a:solidFill>
                  <a:schemeClr val="tx2">
                    <a:lumMod val="75000"/>
                    <a:lumOff val="25000"/>
                  </a:schemeClr>
                </a:solidFill>
              </a:rPr>
              <a:t>Palghar</a:t>
            </a:r>
            <a:r>
              <a:rPr lang="en-US" dirty="0" smtClean="0">
                <a:solidFill>
                  <a:schemeClr val="tx2">
                    <a:lumMod val="75000"/>
                    <a:lumOff val="25000"/>
                  </a:schemeClr>
                </a:solidFill>
              </a:rPr>
              <a:t> East, </a:t>
            </a:r>
          </a:p>
          <a:p>
            <a:pPr>
              <a:buNone/>
            </a:pPr>
            <a:r>
              <a:rPr lang="en-US" dirty="0" smtClean="0">
                <a:solidFill>
                  <a:schemeClr val="tx2">
                    <a:lumMod val="75000"/>
                    <a:lumOff val="25000"/>
                  </a:schemeClr>
                </a:solidFill>
              </a:rPr>
              <a:t>Dist </a:t>
            </a:r>
            <a:r>
              <a:rPr lang="en-US" dirty="0" err="1" smtClean="0">
                <a:solidFill>
                  <a:schemeClr val="tx2">
                    <a:lumMod val="75000"/>
                    <a:lumOff val="25000"/>
                  </a:schemeClr>
                </a:solidFill>
              </a:rPr>
              <a:t>Palghar</a:t>
            </a:r>
            <a:r>
              <a:rPr lang="en-US" dirty="0" smtClean="0">
                <a:solidFill>
                  <a:schemeClr val="tx2">
                    <a:lumMod val="75000"/>
                    <a:lumOff val="25000"/>
                  </a:schemeClr>
                </a:solidFill>
              </a:rPr>
              <a:t> , Maharashtra -401404</a:t>
            </a:r>
          </a:p>
          <a:p>
            <a:pPr>
              <a:buNone/>
            </a:pPr>
            <a:endParaRPr lang="en-US" dirty="0" smtClean="0">
              <a:solidFill>
                <a:schemeClr val="tx2">
                  <a:lumMod val="75000"/>
                  <a:lumOff val="25000"/>
                </a:schemeClr>
              </a:solidFill>
            </a:endParaRPr>
          </a:p>
          <a:p>
            <a:pPr>
              <a:buNone/>
            </a:pPr>
            <a:r>
              <a:rPr lang="en-US" dirty="0" smtClean="0">
                <a:solidFill>
                  <a:schemeClr val="tx2">
                    <a:lumMod val="75000"/>
                    <a:lumOff val="25000"/>
                  </a:schemeClr>
                </a:solidFill>
              </a:rPr>
              <a:t>we have space Approx. Area around 90000 sq. ft., </a:t>
            </a:r>
          </a:p>
          <a:p>
            <a:pPr>
              <a:buNone/>
            </a:pPr>
            <a:endParaRPr lang="en-US" dirty="0" smtClean="0">
              <a:solidFill>
                <a:schemeClr val="tx2">
                  <a:lumMod val="75000"/>
                  <a:lumOff val="25000"/>
                </a:schemeClr>
              </a:solidFill>
            </a:endParaRPr>
          </a:p>
          <a:p>
            <a:pPr>
              <a:buNone/>
            </a:pPr>
            <a:r>
              <a:rPr lang="en-US" dirty="0" smtClean="0">
                <a:solidFill>
                  <a:schemeClr val="tx2">
                    <a:lumMod val="75000"/>
                    <a:lumOff val="25000"/>
                  </a:schemeClr>
                </a:solidFill>
              </a:rPr>
              <a:t>Having Enough Space for moving Container</a:t>
            </a:r>
          </a:p>
          <a:p>
            <a:pPr>
              <a:buNone/>
            </a:pPr>
            <a:r>
              <a:rPr lang="en-US" dirty="0" smtClean="0">
                <a:solidFill>
                  <a:schemeClr val="tx2">
                    <a:lumMod val="75000"/>
                    <a:lumOff val="25000"/>
                  </a:schemeClr>
                </a:solidFill>
              </a:rPr>
              <a:t>Vehicles</a:t>
            </a:r>
          </a:p>
          <a:p>
            <a:pPr>
              <a:buNone/>
            </a:pPr>
            <a:endParaRPr lang="en-IN" dirty="0" smtClean="0">
              <a:solidFill>
                <a:schemeClr val="tx2">
                  <a:lumMod val="75000"/>
                  <a:lumOff val="25000"/>
                </a:schemeClr>
              </a:solidFill>
            </a:endParaRPr>
          </a:p>
          <a:p>
            <a:pPr>
              <a:buNone/>
            </a:pPr>
            <a:r>
              <a:rPr lang="en-IN" dirty="0" smtClean="0">
                <a:solidFill>
                  <a:schemeClr val="tx2">
                    <a:lumMod val="75000"/>
                    <a:lumOff val="25000"/>
                  </a:schemeClr>
                </a:solidFill>
              </a:rPr>
              <a:t>We have green &amp; Clean environment </a:t>
            </a:r>
            <a:endParaRPr lang="en-US" dirty="0" smtClean="0">
              <a:solidFill>
                <a:schemeClr val="tx2">
                  <a:lumMod val="75000"/>
                  <a:lumOff val="25000"/>
                </a:schemeClr>
              </a:solidFill>
            </a:endParaRPr>
          </a:p>
          <a:p>
            <a:pPr>
              <a:buNone/>
            </a:pPr>
            <a:endParaRPr lang="en-US" dirty="0" smtClean="0">
              <a:solidFill>
                <a:schemeClr val="tx2">
                  <a:lumMod val="75000"/>
                  <a:lumOff val="25000"/>
                </a:schemeClr>
              </a:solidFill>
            </a:endParaRPr>
          </a:p>
          <a:p>
            <a:pPr>
              <a:buNone/>
            </a:pPr>
            <a:endParaRPr lang="en-US" dirty="0">
              <a:solidFill>
                <a:schemeClr val="tx2">
                  <a:lumMod val="75000"/>
                  <a:lumOff val="25000"/>
                </a:schemeClr>
              </a:solidFill>
            </a:endParaRPr>
          </a:p>
        </p:txBody>
      </p:sp>
      <p:sp>
        <p:nvSpPr>
          <p:cNvPr id="22" name="Rectangle 21"/>
          <p:cNvSpPr/>
          <p:nvPr/>
        </p:nvSpPr>
        <p:spPr>
          <a:xfrm>
            <a:off x="16946115" y="2826346"/>
            <a:ext cx="3528392" cy="26642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7890" name="Picture 2" descr="Factory Icon - Factory - White - Medium - Digital Factory Icon, Transparent  Png - Original Size PNG Image - PNGJoy"/>
          <p:cNvPicPr>
            <a:picLocks noChangeAspect="1" noChangeArrowheads="1"/>
          </p:cNvPicPr>
          <p:nvPr/>
        </p:nvPicPr>
        <p:blipFill>
          <a:blip r:embed="rId4" cstate="print"/>
          <a:srcRect t="11499"/>
          <a:stretch>
            <a:fillRect/>
          </a:stretch>
        </p:blipFill>
        <p:spPr bwMode="auto">
          <a:xfrm>
            <a:off x="17234147" y="2826346"/>
            <a:ext cx="2952328" cy="2770899"/>
          </a:xfrm>
          <a:prstGeom prst="rect">
            <a:avLst/>
          </a:prstGeom>
          <a:noFill/>
        </p:spPr>
      </p:pic>
      <p:pic>
        <p:nvPicPr>
          <p:cNvPr id="25" name="Picture 24" descr="logo.png"/>
          <p:cNvPicPr>
            <a:picLocks noChangeAspect="1"/>
          </p:cNvPicPr>
          <p:nvPr/>
        </p:nvPicPr>
        <p:blipFill>
          <a:blip r:embed="rId5" cstate="print"/>
          <a:stretch>
            <a:fillRect/>
          </a:stretch>
        </p:blipFill>
        <p:spPr>
          <a:xfrm>
            <a:off x="20834547" y="13157907"/>
            <a:ext cx="2736304" cy="368296"/>
          </a:xfrm>
          <a:prstGeom prst="rect">
            <a:avLst/>
          </a:prstGeom>
        </p:spPr>
      </p:pic>
      <p:sp>
        <p:nvSpPr>
          <p:cNvPr id="19" name="Rounded Rectangle 18">
            <a:hlinkClick r:id="" action="ppaction://hlinkshowjump?jump=previousslide" highlightClick="1">
              <a:snd r:embed="rId6"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6" name="Left Arrow 25">
            <a:hlinkClick r:id="" action="ppaction://hlinkshowjump?jump=previousslide" highlightClick="1">
              <a:snd r:embed="rId6"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7" name="Rounded Rectangle 26">
            <a:hlinkClick r:id="" action="ppaction://hlinkshowjump?jump=nextslide" highlightClick="1">
              <a:snd r:embed="rId6"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8" name="Left Arrow 27">
            <a:hlinkClick r:id="" action="ppaction://hlinkshowjump?jump=nextslide" highlightClick="1">
              <a:snd r:embed="rId6"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0" name="Picture 19" descr="WhatsApp Image 2021-05-21 at 3.20.36 PM (5).jpg"/>
          <p:cNvPicPr>
            <a:picLocks noChangeAspect="1"/>
          </p:cNvPicPr>
          <p:nvPr/>
        </p:nvPicPr>
        <p:blipFill>
          <a:blip r:embed="rId7" cstate="print"/>
          <a:stretch>
            <a:fillRect/>
          </a:stretch>
        </p:blipFill>
        <p:spPr>
          <a:xfrm>
            <a:off x="456283" y="846969"/>
            <a:ext cx="4165796" cy="5435761"/>
          </a:xfrm>
          <a:prstGeom prst="rect">
            <a:avLst/>
          </a:prstGeom>
        </p:spPr>
      </p:pic>
      <p:pic>
        <p:nvPicPr>
          <p:cNvPr id="21" name="Picture 20" descr="WhatsApp Image 2021-05-21 at 3.20.36 PM (5) (1).jpg"/>
          <p:cNvPicPr>
            <a:picLocks noChangeAspect="1"/>
          </p:cNvPicPr>
          <p:nvPr/>
        </p:nvPicPr>
        <p:blipFill>
          <a:blip r:embed="rId8" cstate="print">
            <a:lum bright="10000"/>
          </a:blip>
          <a:stretch>
            <a:fillRect/>
          </a:stretch>
        </p:blipFill>
        <p:spPr>
          <a:xfrm>
            <a:off x="4560739" y="725668"/>
            <a:ext cx="4752528" cy="5557062"/>
          </a:xfrm>
          <a:prstGeom prst="rect">
            <a:avLst/>
          </a:prstGeom>
        </p:spPr>
      </p:pic>
      <p:pic>
        <p:nvPicPr>
          <p:cNvPr id="23" name="Picture 22" descr="factory.jpg"/>
          <p:cNvPicPr>
            <a:picLocks noChangeAspect="1"/>
          </p:cNvPicPr>
          <p:nvPr/>
        </p:nvPicPr>
        <p:blipFill>
          <a:blip r:embed="rId9" cstate="print"/>
          <a:stretch>
            <a:fillRect/>
          </a:stretch>
        </p:blipFill>
        <p:spPr>
          <a:xfrm>
            <a:off x="528291" y="6354738"/>
            <a:ext cx="12961440" cy="5858949"/>
          </a:xfrm>
          <a:prstGeom prst="rect">
            <a:avLst/>
          </a:prstGeom>
          <a:effectLst>
            <a:softEdge rad="127000"/>
          </a:effectLst>
        </p:spPr>
      </p:pic>
      <p:pic>
        <p:nvPicPr>
          <p:cNvPr id="24" name="Picture 23" descr="canva-photo-editor.png"/>
          <p:cNvPicPr>
            <a:picLocks noChangeAspect="1"/>
          </p:cNvPicPr>
          <p:nvPr/>
        </p:nvPicPr>
        <p:blipFill>
          <a:blip r:embed="rId10" cstate="print"/>
          <a:stretch>
            <a:fillRect/>
          </a:stretch>
        </p:blipFill>
        <p:spPr>
          <a:xfrm>
            <a:off x="9313267" y="531132"/>
            <a:ext cx="4104456" cy="575159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0-#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Заголовок 15">
            <a:extLst>
              <a:ext uri="{FF2B5EF4-FFF2-40B4-BE49-F238E27FC236}">
                <a16:creationId xmlns="" xmlns:a16="http://schemas.microsoft.com/office/drawing/2014/main" id="{B9A5DA3E-15DA-1645-8D9F-6116AB000AAF}"/>
              </a:ext>
            </a:extLst>
          </p:cNvPr>
          <p:cNvSpPr>
            <a:spLocks noGrp="1"/>
          </p:cNvSpPr>
          <p:nvPr>
            <p:ph type="title"/>
          </p:nvPr>
        </p:nvSpPr>
        <p:spPr>
          <a:xfrm>
            <a:off x="11113467" y="594098"/>
            <a:ext cx="7704856" cy="1224137"/>
          </a:xfrm>
          <a:prstGeom prst="rect">
            <a:avLst/>
          </a:prstGeom>
        </p:spPr>
        <p:txBody>
          <a:bodyPr anchor="ctr"/>
          <a:lstStyle/>
          <a:p>
            <a:r>
              <a:rPr lang="en-IN" sz="4800" dirty="0" smtClean="0"/>
              <a:t>FINISHED GOODS AREA</a:t>
            </a:r>
            <a:endParaRPr lang="ru-RU" sz="4800" dirty="0"/>
          </a:p>
        </p:txBody>
      </p:sp>
      <p:sp>
        <p:nvSpPr>
          <p:cNvPr id="11" name="Текст 1">
            <a:extLst>
              <a:ext uri="{FF2B5EF4-FFF2-40B4-BE49-F238E27FC236}">
                <a16:creationId xmlns="" xmlns:a16="http://schemas.microsoft.com/office/drawing/2014/main" id="{7AD1D6A5-E23A-334A-BE98-3DA33A0F33E1}"/>
              </a:ext>
            </a:extLst>
          </p:cNvPr>
          <p:cNvSpPr>
            <a:spLocks noGrp="1"/>
          </p:cNvSpPr>
          <p:nvPr>
            <p:ph type="body" sz="quarter" idx="21"/>
          </p:nvPr>
        </p:nvSpPr>
        <p:spPr>
          <a:xfrm>
            <a:off x="11217629" y="1645752"/>
            <a:ext cx="8104750" cy="6480720"/>
          </a:xfrm>
          <a:prstGeom prst="rect">
            <a:avLst/>
          </a:prstGeom>
        </p:spPr>
        <p:txBody>
          <a:bodyPr/>
          <a:lstStyle/>
          <a:p>
            <a:pPr>
              <a:buNone/>
            </a:pPr>
            <a:r>
              <a:rPr lang="en-US" dirty="0" smtClean="0">
                <a:solidFill>
                  <a:schemeClr val="tx2">
                    <a:lumMod val="75000"/>
                    <a:lumOff val="25000"/>
                  </a:schemeClr>
                </a:solidFill>
              </a:rPr>
              <a:t>FG Area Total 35000 Sq Ft. </a:t>
            </a:r>
          </a:p>
          <a:p>
            <a:pPr>
              <a:buNone/>
            </a:pPr>
            <a:r>
              <a:rPr lang="en-US" dirty="0" smtClean="0">
                <a:solidFill>
                  <a:schemeClr val="tx2">
                    <a:lumMod val="75000"/>
                    <a:lumOff val="25000"/>
                  </a:schemeClr>
                </a:solidFill>
              </a:rPr>
              <a:t>We have  store Capacity of 10000 Air Coolers</a:t>
            </a:r>
          </a:p>
        </p:txBody>
      </p:sp>
      <p:pic>
        <p:nvPicPr>
          <p:cNvPr id="12" name="Picture 11" descr="C.png"/>
          <p:cNvPicPr>
            <a:picLocks noChangeAspect="1"/>
          </p:cNvPicPr>
          <p:nvPr/>
        </p:nvPicPr>
        <p:blipFill>
          <a:blip r:embed="rId3" cstate="print"/>
          <a:stretch>
            <a:fillRect/>
          </a:stretch>
        </p:blipFill>
        <p:spPr>
          <a:xfrm>
            <a:off x="0" y="12331402"/>
            <a:ext cx="24387175" cy="1386186"/>
          </a:xfrm>
          <a:prstGeom prst="rect">
            <a:avLst/>
          </a:prstGeom>
        </p:spPr>
      </p:pic>
      <p:pic>
        <p:nvPicPr>
          <p:cNvPr id="36866" name="Picture 2" descr="Finished product handling | Solutions | Daifuku Logistic Solutions"/>
          <p:cNvPicPr>
            <a:picLocks noChangeAspect="1" noChangeArrowheads="1"/>
          </p:cNvPicPr>
          <p:nvPr/>
        </p:nvPicPr>
        <p:blipFill>
          <a:blip r:embed="rId4" cstate="print"/>
          <a:srcRect/>
          <a:stretch>
            <a:fillRect/>
          </a:stretch>
        </p:blipFill>
        <p:spPr bwMode="auto">
          <a:xfrm>
            <a:off x="19682419" y="594098"/>
            <a:ext cx="3381375" cy="2571751"/>
          </a:xfrm>
          <a:prstGeom prst="rect">
            <a:avLst/>
          </a:prstGeom>
          <a:noFill/>
        </p:spPr>
      </p:pic>
      <p:pic>
        <p:nvPicPr>
          <p:cNvPr id="18" name="Picture 17" descr="logo.png"/>
          <p:cNvPicPr>
            <a:picLocks noChangeAspect="1"/>
          </p:cNvPicPr>
          <p:nvPr/>
        </p:nvPicPr>
        <p:blipFill>
          <a:blip r:embed="rId5" cstate="print"/>
          <a:stretch>
            <a:fillRect/>
          </a:stretch>
        </p:blipFill>
        <p:spPr>
          <a:xfrm>
            <a:off x="20834547" y="13157907"/>
            <a:ext cx="2736304" cy="368296"/>
          </a:xfrm>
          <a:prstGeom prst="rect">
            <a:avLst/>
          </a:prstGeom>
        </p:spPr>
      </p:pic>
      <p:sp>
        <p:nvSpPr>
          <p:cNvPr id="13" name="Rounded Rectangle 12">
            <a:hlinkClick r:id="" action="ppaction://hlinkshowjump?jump=previousslide" highlightClick="1">
              <a:snd r:embed="rId6"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4" name="Left Arrow 13">
            <a:hlinkClick r:id="" action="ppaction://hlinkshowjump?jump=previousslide" highlightClick="1">
              <a:snd r:embed="rId6"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 name="Rounded Rectangle 14">
            <a:hlinkClick r:id="" action="ppaction://hlinkshowjump?jump=nextslide" highlightClick="1">
              <a:snd r:embed="rId6"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1" name="Left Arrow 20">
            <a:hlinkClick r:id="" action="ppaction://hlinkshowjump?jump=nextslide" highlightClick="1">
              <a:snd r:embed="rId6"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6" name="Picture 15" descr="WhatsApp Image 2021-05-21 at 3.20.36 PM (1).png"/>
          <p:cNvPicPr>
            <a:picLocks noChangeAspect="1"/>
          </p:cNvPicPr>
          <p:nvPr/>
        </p:nvPicPr>
        <p:blipFill>
          <a:blip r:embed="rId7" cstate="print"/>
          <a:srcRect l="24863"/>
          <a:stretch>
            <a:fillRect/>
          </a:stretch>
        </p:blipFill>
        <p:spPr>
          <a:xfrm>
            <a:off x="672307" y="3114378"/>
            <a:ext cx="8486790" cy="8640960"/>
          </a:xfrm>
          <a:prstGeom prst="rect">
            <a:avLst/>
          </a:prstGeom>
        </p:spPr>
      </p:pic>
      <p:pic>
        <p:nvPicPr>
          <p:cNvPr id="17" name="Picture 16">
            <a:extLst>
              <a:ext uri="{FF2B5EF4-FFF2-40B4-BE49-F238E27FC236}">
                <a16:creationId xmlns:a16="http://schemas.microsoft.com/office/drawing/2014/main" xmlns="" id="{CA2D6971-729C-45CC-8E70-0FC16D3F55FD}"/>
              </a:ext>
            </a:extLst>
          </p:cNvPr>
          <p:cNvPicPr>
            <a:picLocks noChangeAspect="1"/>
          </p:cNvPicPr>
          <p:nvPr/>
        </p:nvPicPr>
        <p:blipFill>
          <a:blip r:embed="rId8" cstate="print">
            <a:extLst>
              <a:ext uri="{28A0092B-C50C-407E-A947-70E740481C1C}">
                <a14:useLocalDpi xmlns:a14="http://schemas.microsoft.com/office/drawing/2010/main" xmlns="" val="0"/>
              </a:ext>
            </a:extLst>
          </a:blip>
          <a:srcRect t="1485" b="10156"/>
          <a:stretch>
            <a:fillRect/>
          </a:stretch>
        </p:blipFill>
        <p:spPr>
          <a:xfrm>
            <a:off x="9241259" y="3114378"/>
            <a:ext cx="13807720" cy="86409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png"/>
          <p:cNvPicPr>
            <a:picLocks noChangeAspect="1"/>
          </p:cNvPicPr>
          <p:nvPr/>
        </p:nvPicPr>
        <p:blipFill>
          <a:blip r:embed="rId2" cstate="print"/>
          <a:stretch>
            <a:fillRect/>
          </a:stretch>
        </p:blipFill>
        <p:spPr>
          <a:xfrm>
            <a:off x="0" y="12331402"/>
            <a:ext cx="24387175" cy="1386186"/>
          </a:xfrm>
          <a:prstGeom prst="rect">
            <a:avLst/>
          </a:prstGeom>
        </p:spPr>
      </p:pic>
      <p:sp>
        <p:nvSpPr>
          <p:cNvPr id="9" name="TextBox 8">
            <a:hlinkClick r:id="rId3"/>
            <a:extLst>
              <a:ext uri="{FF2B5EF4-FFF2-40B4-BE49-F238E27FC236}">
                <a16:creationId xmlns:a16="http://schemas.microsoft.com/office/drawing/2014/main" xmlns="" id="{AA0D1F06-3E76-454D-8BEF-39985AA7CD57}"/>
              </a:ext>
            </a:extLst>
          </p:cNvPr>
          <p:cNvSpPr txBox="1"/>
          <p:nvPr/>
        </p:nvSpPr>
        <p:spPr>
          <a:xfrm>
            <a:off x="8809211" y="11899354"/>
            <a:ext cx="6408712" cy="646331"/>
          </a:xfrm>
          <a:prstGeom prst="rect">
            <a:avLst/>
          </a:prstGeom>
          <a:noFill/>
        </p:spPr>
        <p:txBody>
          <a:bodyPr wrap="square" rtlCol="0">
            <a:spAutoFit/>
          </a:bodyPr>
          <a:lstStyle/>
          <a:p>
            <a:r>
              <a:rPr lang="en-US" sz="3600" b="1" dirty="0">
                <a:solidFill>
                  <a:schemeClr val="tx2"/>
                </a:solidFill>
              </a:rPr>
              <a:t>Website: www.comrade.net.in</a:t>
            </a:r>
            <a:endParaRPr lang="en-IN" sz="3200" dirty="0"/>
          </a:p>
        </p:txBody>
      </p:sp>
      <p:sp>
        <p:nvSpPr>
          <p:cNvPr id="18" name="Rectangle 17"/>
          <p:cNvSpPr/>
          <p:nvPr/>
        </p:nvSpPr>
        <p:spPr>
          <a:xfrm>
            <a:off x="7297043" y="7537345"/>
            <a:ext cx="10081120" cy="5586145"/>
          </a:xfrm>
          <a:prstGeom prst="rect">
            <a:avLst/>
          </a:prstGeom>
        </p:spPr>
        <p:txBody>
          <a:bodyPr wrap="square">
            <a:spAutoFit/>
          </a:bodyPr>
          <a:lstStyle/>
          <a:p>
            <a:pPr>
              <a:lnSpc>
                <a:spcPct val="150000"/>
              </a:lnSpc>
            </a:pPr>
            <a:r>
              <a:rPr lang="en-IN" sz="3000" b="1" dirty="0" smtClean="0">
                <a:solidFill>
                  <a:schemeClr val="tx2"/>
                </a:solidFill>
                <a:latin typeface="Tahoma" charset="0"/>
                <a:ea typeface="Tahoma" charset="0"/>
                <a:cs typeface="Tahoma" charset="0"/>
              </a:rPr>
              <a:t>CIN No. U74999MH2017PTC292817.</a:t>
            </a:r>
          </a:p>
          <a:p>
            <a:pPr>
              <a:lnSpc>
                <a:spcPct val="150000"/>
              </a:lnSpc>
            </a:pPr>
            <a:r>
              <a:rPr lang="en-IN" sz="3000" b="1" dirty="0" smtClean="0">
                <a:solidFill>
                  <a:schemeClr val="tx2"/>
                </a:solidFill>
                <a:latin typeface="Tahoma" charset="0"/>
                <a:ea typeface="Tahoma" charset="0"/>
                <a:cs typeface="Tahoma" charset="0"/>
              </a:rPr>
              <a:t>PAN NO.  AAGCC9056P</a:t>
            </a:r>
          </a:p>
          <a:p>
            <a:pPr>
              <a:lnSpc>
                <a:spcPct val="150000"/>
              </a:lnSpc>
            </a:pPr>
            <a:r>
              <a:rPr lang="en-IN" sz="3000" b="1" dirty="0" smtClean="0">
                <a:solidFill>
                  <a:schemeClr val="tx2"/>
                </a:solidFill>
                <a:latin typeface="Tahoma" charset="0"/>
                <a:ea typeface="Tahoma" charset="0"/>
                <a:cs typeface="Tahoma" charset="0"/>
              </a:rPr>
              <a:t>GST No.   27AAGCC9056P1ZX</a:t>
            </a:r>
          </a:p>
          <a:p>
            <a:pPr>
              <a:lnSpc>
                <a:spcPct val="150000"/>
              </a:lnSpc>
            </a:pPr>
            <a:r>
              <a:rPr lang="en-IN" sz="3000" b="1" dirty="0" smtClean="0">
                <a:solidFill>
                  <a:schemeClr val="tx2"/>
                </a:solidFill>
                <a:latin typeface="Tahoma" charset="0"/>
                <a:ea typeface="Tahoma" charset="0"/>
                <a:cs typeface="Tahoma" charset="0"/>
              </a:rPr>
              <a:t>MSME No. UDYAM-MH-18-0010912</a:t>
            </a:r>
          </a:p>
          <a:p>
            <a:pPr>
              <a:lnSpc>
                <a:spcPct val="150000"/>
              </a:lnSpc>
            </a:pPr>
            <a:r>
              <a:rPr lang="en-IN" sz="3000" b="1" dirty="0" smtClean="0">
                <a:solidFill>
                  <a:schemeClr val="tx2"/>
                </a:solidFill>
                <a:latin typeface="Tahoma" charset="0"/>
                <a:ea typeface="Tahoma" charset="0"/>
                <a:cs typeface="Tahoma" charset="0"/>
              </a:rPr>
              <a:t>Factory License no: 129002790000000</a:t>
            </a:r>
          </a:p>
          <a:p>
            <a:pPr>
              <a:lnSpc>
                <a:spcPct val="150000"/>
              </a:lnSpc>
            </a:pPr>
            <a:r>
              <a:rPr lang="en-IN" sz="2800" b="1" dirty="0" smtClean="0">
                <a:solidFill>
                  <a:schemeClr val="tx2"/>
                </a:solidFill>
                <a:latin typeface="Tahoma" charset="0"/>
                <a:ea typeface="Tahoma" charset="0"/>
                <a:cs typeface="Tahoma" charset="0"/>
              </a:rPr>
              <a:t>Certified from Maharashtra Pollution Control Board </a:t>
            </a:r>
          </a:p>
          <a:p>
            <a:pPr>
              <a:lnSpc>
                <a:spcPct val="150000"/>
              </a:lnSpc>
            </a:pPr>
            <a:endParaRPr lang="en-IN" sz="3000" b="1" dirty="0" smtClean="0">
              <a:solidFill>
                <a:schemeClr val="tx2"/>
              </a:solidFill>
              <a:latin typeface="Tahoma" charset="0"/>
              <a:ea typeface="Tahoma" charset="0"/>
              <a:cs typeface="Tahoma" charset="0"/>
            </a:endParaRPr>
          </a:p>
          <a:p>
            <a:pPr>
              <a:lnSpc>
                <a:spcPct val="150000"/>
              </a:lnSpc>
            </a:pPr>
            <a:endParaRPr lang="en-US" sz="3000" b="1" dirty="0">
              <a:solidFill>
                <a:schemeClr val="tx2"/>
              </a:solidFill>
              <a:latin typeface="Tahoma" charset="0"/>
              <a:ea typeface="Tahoma" charset="0"/>
              <a:cs typeface="Tahoma" charset="0"/>
            </a:endParaRPr>
          </a:p>
        </p:txBody>
      </p:sp>
      <p:sp>
        <p:nvSpPr>
          <p:cNvPr id="19" name="Rounded Rectangle 18"/>
          <p:cNvSpPr/>
          <p:nvPr/>
        </p:nvSpPr>
        <p:spPr>
          <a:xfrm>
            <a:off x="7081019" y="7498653"/>
            <a:ext cx="9865096" cy="4248472"/>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3" name="Picture 22" descr="logo.png"/>
          <p:cNvPicPr>
            <a:picLocks noChangeAspect="1"/>
          </p:cNvPicPr>
          <p:nvPr/>
        </p:nvPicPr>
        <p:blipFill>
          <a:blip r:embed="rId4" cstate="print"/>
          <a:stretch>
            <a:fillRect/>
          </a:stretch>
        </p:blipFill>
        <p:spPr>
          <a:xfrm>
            <a:off x="20834547" y="13157907"/>
            <a:ext cx="2736304" cy="368296"/>
          </a:xfrm>
          <a:prstGeom prst="rect">
            <a:avLst/>
          </a:prstGeom>
        </p:spPr>
      </p:pic>
      <p:sp>
        <p:nvSpPr>
          <p:cNvPr id="22" name="Rounded Rectangle 21">
            <a:hlinkClick r:id="" action="ppaction://hlinkshowjump?jump=previousslide" highlightClick="1">
              <a:snd r:embed="rId5"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4" name="Left Arrow 23">
            <a:hlinkClick r:id="" action="ppaction://hlinkshowjump?jump=previousslide" highlightClick="1">
              <a:snd r:embed="rId5"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5" name="Rounded Rectangle 24">
            <a:hlinkClick r:id="" action="ppaction://hlinkshowjump?jump=nextslide" highlightClick="1">
              <a:snd r:embed="rId5"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6" name="Left Arrow 25">
            <a:hlinkClick r:id="" action="ppaction://hlinkshowjump?jump=nextslide" highlightClick="1">
              <a:snd r:embed="rId5"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6" name="Picture 15" descr="Comrade Logo Final 14.png"/>
          <p:cNvPicPr>
            <a:picLocks noChangeAspect="1"/>
          </p:cNvPicPr>
          <p:nvPr/>
        </p:nvPicPr>
        <p:blipFill>
          <a:blip r:embed="rId6" cstate="print"/>
          <a:stretch>
            <a:fillRect/>
          </a:stretch>
        </p:blipFill>
        <p:spPr>
          <a:xfrm>
            <a:off x="8449171" y="1098154"/>
            <a:ext cx="6144686" cy="1152128"/>
          </a:xfrm>
          <a:prstGeom prst="rect">
            <a:avLst/>
          </a:prstGeom>
        </p:spPr>
      </p:pic>
      <p:pic>
        <p:nvPicPr>
          <p:cNvPr id="17" name="Picture 2" descr="Camden Yards Steel Now ISO 9001:2015 Certified — Camden Yards Steel Company"/>
          <p:cNvPicPr>
            <a:picLocks noChangeAspect="1" noChangeArrowheads="1"/>
          </p:cNvPicPr>
          <p:nvPr/>
        </p:nvPicPr>
        <p:blipFill>
          <a:blip r:embed="rId7" cstate="print"/>
          <a:srcRect/>
          <a:stretch>
            <a:fillRect/>
          </a:stretch>
        </p:blipFill>
        <p:spPr bwMode="auto">
          <a:xfrm>
            <a:off x="4992787" y="3618434"/>
            <a:ext cx="3295650" cy="2743201"/>
          </a:xfrm>
          <a:prstGeom prst="rect">
            <a:avLst/>
          </a:prstGeom>
          <a:noFill/>
        </p:spPr>
      </p:pic>
      <p:pic>
        <p:nvPicPr>
          <p:cNvPr id="20" name="Picture 4" descr="CE Marking Certification Service - CE Certification Notified Bodies Service  Wholesale Trader from Chennai"/>
          <p:cNvPicPr>
            <a:picLocks noChangeAspect="1" noChangeArrowheads="1"/>
          </p:cNvPicPr>
          <p:nvPr/>
        </p:nvPicPr>
        <p:blipFill>
          <a:blip r:embed="rId8" cstate="print"/>
          <a:srcRect/>
          <a:stretch>
            <a:fillRect/>
          </a:stretch>
        </p:blipFill>
        <p:spPr bwMode="auto">
          <a:xfrm>
            <a:off x="13345715" y="4194498"/>
            <a:ext cx="1800200" cy="1800200"/>
          </a:xfrm>
          <a:prstGeom prst="rect">
            <a:avLst/>
          </a:prstGeom>
          <a:noFill/>
        </p:spPr>
      </p:pic>
      <p:pic>
        <p:nvPicPr>
          <p:cNvPr id="21" name="Picture 6" descr="Rohs Certification Services by JCS ACQUISTIVE INFOTECH, Rohs Certification  Services | ID - 1980523"/>
          <p:cNvPicPr>
            <a:picLocks noChangeAspect="1" noChangeArrowheads="1"/>
          </p:cNvPicPr>
          <p:nvPr/>
        </p:nvPicPr>
        <p:blipFill>
          <a:blip r:embed="rId9" cstate="print"/>
          <a:srcRect/>
          <a:stretch>
            <a:fillRect/>
          </a:stretch>
        </p:blipFill>
        <p:spPr bwMode="auto">
          <a:xfrm>
            <a:off x="8017123" y="3330402"/>
            <a:ext cx="4762500" cy="2857500"/>
          </a:xfrm>
          <a:prstGeom prst="rect">
            <a:avLst/>
          </a:prstGeom>
          <a:noFill/>
        </p:spPr>
      </p:pic>
      <p:pic>
        <p:nvPicPr>
          <p:cNvPr id="27" name="Picture 2" descr="ISI Logo Vector (.CDR) Free Download"/>
          <p:cNvPicPr>
            <a:picLocks noChangeAspect="1" noChangeArrowheads="1"/>
          </p:cNvPicPr>
          <p:nvPr/>
        </p:nvPicPr>
        <p:blipFill>
          <a:blip r:embed="rId10" cstate="print">
            <a:lum bright="-10000"/>
          </a:blip>
          <a:srcRect/>
          <a:stretch>
            <a:fillRect/>
          </a:stretch>
        </p:blipFill>
        <p:spPr bwMode="auto">
          <a:xfrm>
            <a:off x="15649971" y="4194498"/>
            <a:ext cx="2016224" cy="1757476"/>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C.png"/>
          <p:cNvPicPr>
            <a:picLocks noChangeAspect="1"/>
          </p:cNvPicPr>
          <p:nvPr/>
        </p:nvPicPr>
        <p:blipFill>
          <a:blip r:embed="rId3" cstate="print"/>
          <a:stretch>
            <a:fillRect/>
          </a:stretch>
        </p:blipFill>
        <p:spPr>
          <a:xfrm>
            <a:off x="0" y="12331402"/>
            <a:ext cx="24387175" cy="1386186"/>
          </a:xfrm>
          <a:prstGeom prst="rect">
            <a:avLst/>
          </a:prstGeom>
        </p:spPr>
      </p:pic>
      <p:pic>
        <p:nvPicPr>
          <p:cNvPr id="18" name="Picture 17" descr="logo.png"/>
          <p:cNvPicPr>
            <a:picLocks noChangeAspect="1"/>
          </p:cNvPicPr>
          <p:nvPr/>
        </p:nvPicPr>
        <p:blipFill>
          <a:blip r:embed="rId4" cstate="print"/>
          <a:stretch>
            <a:fillRect/>
          </a:stretch>
        </p:blipFill>
        <p:spPr>
          <a:xfrm>
            <a:off x="20834547" y="13157907"/>
            <a:ext cx="2736304" cy="368296"/>
          </a:xfrm>
          <a:prstGeom prst="rect">
            <a:avLst/>
          </a:prstGeom>
        </p:spPr>
      </p:pic>
      <p:pic>
        <p:nvPicPr>
          <p:cNvPr id="6" name="Picture 4" descr="What does your handshake tell about you??? – Cultaconsulting.com"/>
          <p:cNvPicPr>
            <a:picLocks noChangeAspect="1" noChangeArrowheads="1"/>
          </p:cNvPicPr>
          <p:nvPr/>
        </p:nvPicPr>
        <p:blipFill>
          <a:blip r:embed="rId5" cstate="print"/>
          <a:srcRect b="23352"/>
          <a:stretch>
            <a:fillRect/>
          </a:stretch>
        </p:blipFill>
        <p:spPr bwMode="auto">
          <a:xfrm>
            <a:off x="8665195" y="2322290"/>
            <a:ext cx="8514366" cy="3978474"/>
          </a:xfrm>
          <a:prstGeom prst="ellipse">
            <a:avLst/>
          </a:prstGeom>
          <a:ln>
            <a:noFill/>
          </a:ln>
          <a:effectLst>
            <a:softEdge rad="112500"/>
          </a:effectLst>
        </p:spPr>
      </p:pic>
      <p:pic>
        <p:nvPicPr>
          <p:cNvPr id="7" name="Picture 13" descr="How To Write A Thank You Note In Five Easy Steps"/>
          <p:cNvPicPr>
            <a:picLocks noChangeAspect="1" noChangeArrowheads="1"/>
          </p:cNvPicPr>
          <p:nvPr/>
        </p:nvPicPr>
        <p:blipFill>
          <a:blip r:embed="rId6" cstate="print"/>
          <a:srcRect/>
          <a:stretch>
            <a:fillRect/>
          </a:stretch>
        </p:blipFill>
        <p:spPr bwMode="auto">
          <a:xfrm>
            <a:off x="9025235" y="6498754"/>
            <a:ext cx="7128792" cy="4016908"/>
          </a:xfrm>
          <a:prstGeom prst="rect">
            <a:avLst/>
          </a:prstGeom>
          <a:noFill/>
        </p:spPr>
      </p:pic>
      <p:sp>
        <p:nvSpPr>
          <p:cNvPr id="10" name="Oval 9">
            <a:hlinkClick r:id="" action="ppaction://hlinkshowjump?jump=endshow" highlightClick="1">
              <a:snd r:embed="rId7" name="arrow.wav"/>
            </a:hlinkClick>
          </p:cNvPr>
          <p:cNvSpPr/>
          <p:nvPr/>
        </p:nvSpPr>
        <p:spPr>
          <a:xfrm>
            <a:off x="11401499" y="11035258"/>
            <a:ext cx="1224136" cy="1242170"/>
          </a:xfrm>
          <a:prstGeom prst="ellipse">
            <a:avLst/>
          </a:prstGeom>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ffectLst>
            <a:glow rad="228600">
              <a:srgbClr val="FF0000">
                <a:alpha val="4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en-IN" sz="2000" b="1" dirty="0" smtClean="0">
                <a:effectLst>
                  <a:glow rad="63500">
                    <a:srgbClr val="FF0000">
                      <a:alpha val="40000"/>
                    </a:srgbClr>
                  </a:glow>
                </a:effectLst>
              </a:rPr>
              <a:t>Exit</a:t>
            </a:r>
            <a:endParaRPr lang="en-US" sz="2000" b="1" dirty="0">
              <a:effectLst>
                <a:glow rad="63500">
                  <a:srgbClr val="FF0000">
                    <a:alpha val="40000"/>
                  </a:srgbClr>
                </a:glow>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Текст 1">
            <a:extLst>
              <a:ext uri="{FF2B5EF4-FFF2-40B4-BE49-F238E27FC236}">
                <a16:creationId xmlns="" xmlns:a16="http://schemas.microsoft.com/office/drawing/2014/main" id="{2BFF9BCB-4351-454F-8398-5C61D434FE83}"/>
              </a:ext>
            </a:extLst>
          </p:cNvPr>
          <p:cNvSpPr>
            <a:spLocks noGrp="1"/>
          </p:cNvSpPr>
          <p:nvPr>
            <p:ph type="body" sz="quarter" idx="21"/>
          </p:nvPr>
        </p:nvSpPr>
        <p:spPr>
          <a:xfrm>
            <a:off x="888331" y="666106"/>
            <a:ext cx="13753528" cy="11953328"/>
          </a:xfrm>
          <a:prstGeom prst="rect">
            <a:avLst/>
          </a:prstGeom>
        </p:spPr>
        <p:txBody>
          <a:bodyPr/>
          <a:lstStyle/>
          <a:p>
            <a:pPr marL="0" indent="0" algn="just">
              <a:lnSpc>
                <a:spcPct val="150000"/>
              </a:lnSpc>
              <a:buNone/>
            </a:pPr>
            <a:endParaRPr lang="en-US" dirty="0" smtClean="0">
              <a:solidFill>
                <a:schemeClr val="tx2">
                  <a:lumMod val="75000"/>
                  <a:lumOff val="25000"/>
                </a:schemeClr>
              </a:solidFill>
            </a:endParaRPr>
          </a:p>
          <a:p>
            <a:pPr marL="0" indent="0" algn="just">
              <a:lnSpc>
                <a:spcPct val="150000"/>
              </a:lnSpc>
              <a:buNone/>
            </a:pPr>
            <a:endParaRPr lang="en-US" dirty="0" smtClean="0">
              <a:solidFill>
                <a:schemeClr val="tx2">
                  <a:lumMod val="75000"/>
                  <a:lumOff val="25000"/>
                </a:schemeClr>
              </a:solidFill>
            </a:endParaRPr>
          </a:p>
          <a:p>
            <a:pPr marL="0" indent="0" algn="just">
              <a:lnSpc>
                <a:spcPct val="150000"/>
              </a:lnSpc>
              <a:buNone/>
            </a:pPr>
            <a:r>
              <a:rPr lang="en-US" dirty="0" smtClean="0">
                <a:solidFill>
                  <a:schemeClr val="tx2">
                    <a:lumMod val="75000"/>
                    <a:lumOff val="25000"/>
                  </a:schemeClr>
                </a:solidFill>
              </a:rPr>
              <a:t>Established in year 2017.</a:t>
            </a:r>
          </a:p>
          <a:p>
            <a:pPr algn="just"/>
            <a:r>
              <a:rPr lang="en-US" dirty="0" smtClean="0"/>
              <a:t>We Comrade Appliances Private Limited started in the years 2017, are one of the foremost manufacturers and exporters an extensive array of Air Coolers and Geysers. Designed by the use of excellent quality resources, these are available in several specifications as per the exact requirements of our customers. Our product range is appreciated by our customers owing to their lightweight, easy to use, customized size, reasonable price and long-term durability.</a:t>
            </a:r>
          </a:p>
          <a:p>
            <a:pPr algn="just"/>
            <a:r>
              <a:rPr lang="en-US" dirty="0" smtClean="0"/>
              <a:t>We work with extreme enthusiasm and assure to accomplish great customer satisfaction by offering a high-quality range of Air coolers and Geyser as per their specific needs. In order to convene the accurate needs of clients in the most flourishing way, we offer our products with standard and customized specifications. Backed by a team of experienced staff, we have been able to meet the precise needs of our clients. Owing to our ethical business policies, high-quality products range and reasonable prices, we have increased the number of our satisfied clients.</a:t>
            </a:r>
          </a:p>
          <a:p>
            <a:pPr algn="just"/>
            <a:r>
              <a:rPr lang="en-US" dirty="0" smtClean="0"/>
              <a:t>Under the headship of our mentor Mr. Khursheed Alam, our organization is moving ahead in this cutting-edge competition. He, with his knowledge and expertise, has enabled us to cater the demands of customers.</a:t>
            </a:r>
            <a:endParaRPr lang="en-US" dirty="0"/>
          </a:p>
        </p:txBody>
      </p:sp>
      <p:pic>
        <p:nvPicPr>
          <p:cNvPr id="15" name="Picture 14" descr="C.png"/>
          <p:cNvPicPr>
            <a:picLocks noChangeAspect="1"/>
          </p:cNvPicPr>
          <p:nvPr/>
        </p:nvPicPr>
        <p:blipFill>
          <a:blip r:embed="rId3" cstate="print"/>
          <a:stretch>
            <a:fillRect/>
          </a:stretch>
        </p:blipFill>
        <p:spPr>
          <a:xfrm>
            <a:off x="0" y="12331402"/>
            <a:ext cx="24387175" cy="1386186"/>
          </a:xfrm>
          <a:prstGeom prst="rect">
            <a:avLst/>
          </a:prstGeom>
        </p:spPr>
      </p:pic>
      <p:pic>
        <p:nvPicPr>
          <p:cNvPr id="19" name="Picture 18" descr="logo.png"/>
          <p:cNvPicPr>
            <a:picLocks noChangeAspect="1"/>
          </p:cNvPicPr>
          <p:nvPr/>
        </p:nvPicPr>
        <p:blipFill>
          <a:blip r:embed="rId4" cstate="print"/>
          <a:stretch>
            <a:fillRect/>
          </a:stretch>
        </p:blipFill>
        <p:spPr>
          <a:xfrm>
            <a:off x="20834547" y="13157907"/>
            <a:ext cx="2736304" cy="368296"/>
          </a:xfrm>
          <a:prstGeom prst="rect">
            <a:avLst/>
          </a:prstGeom>
        </p:spPr>
      </p:pic>
      <p:pic>
        <p:nvPicPr>
          <p:cNvPr id="14" name="Picture 13" descr="R&amp;D.png"/>
          <p:cNvPicPr>
            <a:picLocks noChangeAspect="1"/>
          </p:cNvPicPr>
          <p:nvPr/>
        </p:nvPicPr>
        <p:blipFill>
          <a:blip r:embed="rId5"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1" name="Заголовок 15">
            <a:extLst>
              <a:ext uri="{FF2B5EF4-FFF2-40B4-BE49-F238E27FC236}">
                <a16:creationId xmlns="" xmlns:a16="http://schemas.microsoft.com/office/drawing/2014/main" id="{4C6F3820-C240-DD4E-9D27-2E44706E8CB0}"/>
              </a:ext>
            </a:extLst>
          </p:cNvPr>
          <p:cNvSpPr>
            <a:spLocks noGrp="1"/>
          </p:cNvSpPr>
          <p:nvPr>
            <p:ph type="title"/>
          </p:nvPr>
        </p:nvSpPr>
        <p:spPr>
          <a:xfrm>
            <a:off x="1301043" y="594098"/>
            <a:ext cx="5131904" cy="1138064"/>
          </a:xfrm>
          <a:prstGeom prst="rect">
            <a:avLst/>
          </a:prstGeom>
        </p:spPr>
        <p:txBody>
          <a:bodyPr anchor="ctr"/>
          <a:lstStyle/>
          <a:p>
            <a:r>
              <a:rPr lang="en" sz="4000" dirty="0" smtClean="0">
                <a:solidFill>
                  <a:schemeClr val="accent1"/>
                </a:solidFill>
              </a:rPr>
              <a:t>About Us</a:t>
            </a:r>
            <a:endParaRPr lang="ru-RU" sz="4000" dirty="0">
              <a:solidFill>
                <a:schemeClr val="accent1"/>
              </a:solidFill>
            </a:endParaRPr>
          </a:p>
        </p:txBody>
      </p:sp>
      <p:sp>
        <p:nvSpPr>
          <p:cNvPr id="10"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6" name="Rounded Rectangle 15">
            <a:hlinkClick r:id="" action="ppaction://hlinkshowjump?jump=previousslide" highlightClick="1">
              <a:snd r:embed="rId6"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7" name="Left Arrow 16">
            <a:hlinkClick r:id="" action="ppaction://hlinkshowjump?jump=previousslide" highlightClick="1">
              <a:snd r:embed="rId6"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8" name="Rounded Rectangle 17">
            <a:hlinkClick r:id="" action="ppaction://hlinkshowjump?jump=nextslide" highlightClick="1">
              <a:snd r:embed="rId6"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4" name="Left Arrow 23">
            <a:hlinkClick r:id="" action="ppaction://hlinkshowjump?jump=nextslide" highlightClick="1">
              <a:snd r:embed="rId6"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0" name="Picture 19" descr="aboutus.jpg"/>
          <p:cNvPicPr>
            <a:picLocks noChangeAspect="1"/>
          </p:cNvPicPr>
          <p:nvPr/>
        </p:nvPicPr>
        <p:blipFill>
          <a:blip r:embed="rId7" cstate="print"/>
          <a:stretch>
            <a:fillRect/>
          </a:stretch>
        </p:blipFill>
        <p:spPr>
          <a:xfrm>
            <a:off x="15001899" y="2034258"/>
            <a:ext cx="9096778" cy="5688632"/>
          </a:xfrm>
          <a:prstGeom prst="rect">
            <a:avLst/>
          </a:prstGeom>
        </p:spPr>
      </p:pic>
      <p:pic>
        <p:nvPicPr>
          <p:cNvPr id="21" name="Picture 20" descr="pngkey.com-about-us-png-1254969.png"/>
          <p:cNvPicPr>
            <a:picLocks noChangeAspect="1"/>
          </p:cNvPicPr>
          <p:nvPr/>
        </p:nvPicPr>
        <p:blipFill>
          <a:blip r:embed="rId8" cstate="print"/>
          <a:stretch>
            <a:fillRect/>
          </a:stretch>
        </p:blipFill>
        <p:spPr>
          <a:xfrm>
            <a:off x="16586075" y="7794898"/>
            <a:ext cx="5688632" cy="4092761"/>
          </a:xfrm>
          <a:prstGeom prst="rect">
            <a:avLst/>
          </a:prstGeom>
        </p:spPr>
      </p:pic>
    </p:spTree>
    <p:extLst>
      <p:ext uri="{BB962C8B-B14F-4D97-AF65-F5344CB8AC3E}">
        <p14:creationId xmlns="" xmlns:p14="http://schemas.microsoft.com/office/powerpoint/2010/main" val="2613482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descr="k l.png"/>
          <p:cNvPicPr>
            <a:picLocks noChangeAspect="1"/>
          </p:cNvPicPr>
          <p:nvPr/>
        </p:nvPicPr>
        <p:blipFill>
          <a:blip r:embed="rId3" cstate="print"/>
          <a:stretch>
            <a:fillRect/>
          </a:stretch>
        </p:blipFill>
        <p:spPr>
          <a:xfrm>
            <a:off x="3480619" y="2250282"/>
            <a:ext cx="17713968" cy="3917577"/>
          </a:xfrm>
          <a:prstGeom prst="rect">
            <a:avLst/>
          </a:prstGeom>
        </p:spPr>
      </p:pic>
      <p:pic>
        <p:nvPicPr>
          <p:cNvPr id="30" name="Picture 29" descr="m al.png"/>
          <p:cNvPicPr>
            <a:picLocks noChangeAspect="1"/>
          </p:cNvPicPr>
          <p:nvPr/>
        </p:nvPicPr>
        <p:blipFill>
          <a:blip r:embed="rId4" cstate="print"/>
          <a:stretch>
            <a:fillRect/>
          </a:stretch>
        </p:blipFill>
        <p:spPr>
          <a:xfrm>
            <a:off x="3624635" y="7362850"/>
            <a:ext cx="17929992" cy="3960000"/>
          </a:xfrm>
          <a:prstGeom prst="rect">
            <a:avLst/>
          </a:prstGeom>
        </p:spPr>
      </p:pic>
      <p:sp>
        <p:nvSpPr>
          <p:cNvPr id="10" name="Прямоугольник 72">
            <a:extLst>
              <a:ext uri="{FF2B5EF4-FFF2-40B4-BE49-F238E27FC236}">
                <a16:creationId xmlns="" xmlns:a16="http://schemas.microsoft.com/office/drawing/2014/main" id="{C148B687-FB2F-E646-8D39-A511EF0F91E6}"/>
              </a:ext>
            </a:extLst>
          </p:cNvPr>
          <p:cNvSpPr/>
          <p:nvPr/>
        </p:nvSpPr>
        <p:spPr>
          <a:xfrm>
            <a:off x="3408611" y="6050279"/>
            <a:ext cx="4673786" cy="1396536"/>
          </a:xfrm>
          <a:prstGeom prst="rect">
            <a:avLst/>
          </a:prstGeom>
        </p:spPr>
        <p:txBody>
          <a:bodyPr wrap="square">
            <a:spAutoFit/>
          </a:bodyPr>
          <a:lstStyle/>
          <a:p>
            <a:pPr algn="ctr">
              <a:lnSpc>
                <a:spcPct val="150000"/>
              </a:lnSpc>
            </a:pPr>
            <a:r>
              <a:rPr lang="en-IN" sz="2800" b="1" dirty="0" smtClean="0">
                <a:solidFill>
                  <a:schemeClr val="tx2"/>
                </a:solidFill>
                <a:latin typeface="Tahoma" charset="0"/>
                <a:ea typeface="Tahoma" charset="0"/>
                <a:cs typeface="Tahoma" charset="0"/>
              </a:rPr>
              <a:t>KHURSHEED ALAM </a:t>
            </a:r>
            <a:br>
              <a:rPr lang="en-IN" sz="2800" b="1" dirty="0" smtClean="0">
                <a:solidFill>
                  <a:schemeClr val="tx2"/>
                </a:solidFill>
                <a:latin typeface="Tahoma" charset="0"/>
                <a:ea typeface="Tahoma" charset="0"/>
                <a:cs typeface="Tahoma" charset="0"/>
              </a:rPr>
            </a:br>
            <a:r>
              <a:rPr lang="en-IN" sz="1800" b="1" dirty="0" smtClean="0">
                <a:solidFill>
                  <a:schemeClr val="tx2"/>
                </a:solidFill>
                <a:latin typeface="Tahoma" charset="0"/>
                <a:ea typeface="Tahoma" charset="0"/>
                <a:cs typeface="Tahoma" charset="0"/>
              </a:rPr>
              <a:t>Managing Director</a:t>
            </a:r>
            <a:endParaRPr lang="en-US" sz="1800" b="1" dirty="0">
              <a:solidFill>
                <a:schemeClr val="tx2"/>
              </a:solidFill>
              <a:latin typeface="Tahoma" charset="0"/>
              <a:ea typeface="Tahoma" charset="0"/>
              <a:cs typeface="Tahoma" charset="0"/>
            </a:endParaRPr>
          </a:p>
          <a:p>
            <a:pPr algn="ctr">
              <a:lnSpc>
                <a:spcPct val="150000"/>
              </a:lnSpc>
            </a:pPr>
            <a:endParaRPr lang="en-US" sz="1050" dirty="0">
              <a:solidFill>
                <a:schemeClr val="bg1"/>
              </a:solidFill>
              <a:latin typeface="Tahoma" charset="0"/>
              <a:ea typeface="Tahoma" charset="0"/>
              <a:cs typeface="Tahoma" charset="0"/>
            </a:endParaRPr>
          </a:p>
        </p:txBody>
      </p:sp>
      <p:sp>
        <p:nvSpPr>
          <p:cNvPr id="11" name="Полилиния 73">
            <a:extLst>
              <a:ext uri="{FF2B5EF4-FFF2-40B4-BE49-F238E27FC236}">
                <a16:creationId xmlns="" xmlns:a16="http://schemas.microsoft.com/office/drawing/2014/main" id="{DABE6D15-D1A0-EC47-966C-D4FEA5FB68DB}"/>
              </a:ext>
            </a:extLst>
          </p:cNvPr>
          <p:cNvSpPr/>
          <p:nvPr/>
        </p:nvSpPr>
        <p:spPr>
          <a:xfrm rot="16200000">
            <a:off x="5375303" y="5759140"/>
            <a:ext cx="345570" cy="528652"/>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21" name="TextBox 20"/>
          <p:cNvSpPr txBox="1"/>
          <p:nvPr/>
        </p:nvSpPr>
        <p:spPr>
          <a:xfrm>
            <a:off x="7801099" y="2610321"/>
            <a:ext cx="10297144" cy="2375009"/>
          </a:xfrm>
          <a:prstGeom prst="rect">
            <a:avLst/>
          </a:prstGeom>
          <a:noFill/>
        </p:spPr>
        <p:txBody>
          <a:bodyPr wrap="square" rtlCol="0">
            <a:spAutoFit/>
          </a:bodyPr>
          <a:lstStyle/>
          <a:p>
            <a:pPr lvl="0" defTabSz="2438645">
              <a:lnSpc>
                <a:spcPct val="150000"/>
              </a:lnSpc>
              <a:spcBef>
                <a:spcPts val="1272"/>
              </a:spcBef>
              <a:defRPr/>
            </a:pPr>
            <a:r>
              <a:rPr lang="en-US" sz="2500" dirty="0" smtClean="0">
                <a:solidFill>
                  <a:schemeClr val="tx2"/>
                </a:solidFill>
                <a:ea typeface="Tahoma" charset="0"/>
                <a:cs typeface="Tahoma" charset="0"/>
              </a:rPr>
              <a:t>Ex- Indian Navy soldier, worked  15 years in Indian Navy in Finance and Administration Department &amp; 09 years experience in business as Director. </a:t>
            </a:r>
          </a:p>
          <a:p>
            <a:pPr lvl="0" defTabSz="2438645">
              <a:lnSpc>
                <a:spcPct val="150000"/>
              </a:lnSpc>
              <a:spcBef>
                <a:spcPts val="1272"/>
              </a:spcBef>
              <a:defRPr/>
            </a:pPr>
            <a:r>
              <a:rPr lang="en-US" sz="2500" dirty="0" smtClean="0">
                <a:solidFill>
                  <a:schemeClr val="tx2"/>
                </a:solidFill>
                <a:ea typeface="Tahoma" charset="0"/>
                <a:cs typeface="Tahoma" charset="0"/>
              </a:rPr>
              <a:t>Holding MA, MBA Degree and special course of material Management degree.</a:t>
            </a:r>
          </a:p>
          <a:p>
            <a:endParaRPr lang="en-US" sz="2500" dirty="0"/>
          </a:p>
        </p:txBody>
      </p:sp>
      <p:sp>
        <p:nvSpPr>
          <p:cNvPr id="22" name="TextBox 21"/>
          <p:cNvSpPr txBox="1"/>
          <p:nvPr/>
        </p:nvSpPr>
        <p:spPr>
          <a:xfrm>
            <a:off x="7873107" y="7521401"/>
            <a:ext cx="14113568" cy="3070071"/>
          </a:xfrm>
          <a:prstGeom prst="rect">
            <a:avLst/>
          </a:prstGeom>
          <a:noFill/>
        </p:spPr>
        <p:txBody>
          <a:bodyPr wrap="square" rtlCol="0">
            <a:spAutoFit/>
          </a:bodyPr>
          <a:lstStyle/>
          <a:p>
            <a:pPr>
              <a:lnSpc>
                <a:spcPct val="150000"/>
              </a:lnSpc>
            </a:pPr>
            <a:r>
              <a:rPr lang="en-US" sz="2600" dirty="0" smtClean="0"/>
              <a:t>Started with small shop supplying tools for jewelry and Diamond Industry 22 years back in Bangkok.  Now the largest and top most supplier of tools and equipment of jewelry and diamond industry in Bangkok in the name of World Jewelry Tools co., Ltd. </a:t>
            </a:r>
          </a:p>
          <a:p>
            <a:pPr>
              <a:lnSpc>
                <a:spcPct val="150000"/>
              </a:lnSpc>
            </a:pPr>
            <a:r>
              <a:rPr lang="en-US" sz="2600" dirty="0" smtClean="0"/>
              <a:t>Owner of </a:t>
            </a:r>
            <a:r>
              <a:rPr lang="en-US" sz="2600" dirty="0" err="1" smtClean="0"/>
              <a:t>SmartPro</a:t>
            </a:r>
            <a:r>
              <a:rPr lang="en-US" sz="2600" dirty="0" smtClean="0"/>
              <a:t> Instrument Co., manufacturing first Diamond tester with digital display.</a:t>
            </a:r>
            <a:br>
              <a:rPr lang="en-US" sz="2600" dirty="0" smtClean="0"/>
            </a:br>
            <a:endParaRPr lang="en-US" sz="2500" dirty="0"/>
          </a:p>
        </p:txBody>
      </p:sp>
      <p:sp>
        <p:nvSpPr>
          <p:cNvPr id="24" name="Прямоугольник 72">
            <a:extLst>
              <a:ext uri="{FF2B5EF4-FFF2-40B4-BE49-F238E27FC236}">
                <a16:creationId xmlns="" xmlns:a16="http://schemas.microsoft.com/office/drawing/2014/main" id="{C148B687-FB2F-E646-8D39-A511EF0F91E6}"/>
              </a:ext>
            </a:extLst>
          </p:cNvPr>
          <p:cNvSpPr/>
          <p:nvPr/>
        </p:nvSpPr>
        <p:spPr>
          <a:xfrm>
            <a:off x="3408611" y="11177892"/>
            <a:ext cx="4673786" cy="1873590"/>
          </a:xfrm>
          <a:prstGeom prst="rect">
            <a:avLst/>
          </a:prstGeom>
          <a:effectLst/>
        </p:spPr>
        <p:txBody>
          <a:bodyPr wrap="square">
            <a:spAutoFit/>
          </a:bodyPr>
          <a:lstStyle/>
          <a:p>
            <a:pPr algn="ctr">
              <a:lnSpc>
                <a:spcPct val="150000"/>
              </a:lnSpc>
            </a:pPr>
            <a:r>
              <a:rPr lang="en-IN" sz="2800" b="1" dirty="0" smtClean="0">
                <a:solidFill>
                  <a:schemeClr val="tx2"/>
                </a:solidFill>
                <a:latin typeface="Tahoma" charset="0"/>
                <a:ea typeface="Tahoma" charset="0"/>
                <a:cs typeface="Tahoma" charset="0"/>
              </a:rPr>
              <a:t>MEHBOOB ALAM </a:t>
            </a:r>
            <a:br>
              <a:rPr lang="en-IN" sz="2800" b="1" dirty="0" smtClean="0">
                <a:solidFill>
                  <a:schemeClr val="tx2"/>
                </a:solidFill>
                <a:latin typeface="Tahoma" charset="0"/>
                <a:ea typeface="Tahoma" charset="0"/>
                <a:cs typeface="Tahoma" charset="0"/>
              </a:rPr>
            </a:br>
            <a:r>
              <a:rPr lang="en-IN" sz="1800" b="1" dirty="0" smtClean="0">
                <a:solidFill>
                  <a:schemeClr val="tx2"/>
                </a:solidFill>
                <a:latin typeface="Tahoma" charset="0"/>
                <a:ea typeface="Tahoma" charset="0"/>
                <a:cs typeface="Tahoma" charset="0"/>
              </a:rPr>
              <a:t>Director</a:t>
            </a:r>
            <a:endParaRPr lang="en-US" sz="1800" b="1" dirty="0">
              <a:solidFill>
                <a:schemeClr val="tx2"/>
              </a:solidFill>
              <a:latin typeface="Tahoma" charset="0"/>
              <a:ea typeface="Tahoma" charset="0"/>
              <a:cs typeface="Tahoma" charset="0"/>
            </a:endParaRPr>
          </a:p>
          <a:p>
            <a:pPr algn="ctr"/>
            <a:r>
              <a:rPr lang="en-US" sz="2800" dirty="0">
                <a:solidFill>
                  <a:schemeClr val="bg1"/>
                </a:solidFill>
                <a:latin typeface="Tahoma" charset="0"/>
                <a:ea typeface="Tahoma" charset="0"/>
                <a:cs typeface="Tahoma" charset="0"/>
              </a:rPr>
              <a:t>___</a:t>
            </a:r>
          </a:p>
          <a:p>
            <a:pPr algn="ctr">
              <a:lnSpc>
                <a:spcPct val="150000"/>
              </a:lnSpc>
            </a:pPr>
            <a:endParaRPr lang="en-US" sz="1050" dirty="0">
              <a:solidFill>
                <a:schemeClr val="bg1"/>
              </a:solidFill>
              <a:latin typeface="Tahoma" charset="0"/>
              <a:ea typeface="Tahoma" charset="0"/>
              <a:cs typeface="Tahoma" charset="0"/>
            </a:endParaRPr>
          </a:p>
        </p:txBody>
      </p:sp>
      <p:sp>
        <p:nvSpPr>
          <p:cNvPr id="25" name="Полилиния 73">
            <a:extLst>
              <a:ext uri="{FF2B5EF4-FFF2-40B4-BE49-F238E27FC236}">
                <a16:creationId xmlns="" xmlns:a16="http://schemas.microsoft.com/office/drawing/2014/main" id="{DABE6D15-D1A0-EC47-966C-D4FEA5FB68DB}"/>
              </a:ext>
            </a:extLst>
          </p:cNvPr>
          <p:cNvSpPr/>
          <p:nvPr/>
        </p:nvSpPr>
        <p:spPr>
          <a:xfrm rot="16200000">
            <a:off x="5419771" y="10886179"/>
            <a:ext cx="345570" cy="528652"/>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26" name="Picture 25" descr="C.png"/>
          <p:cNvPicPr>
            <a:picLocks noChangeAspect="1"/>
          </p:cNvPicPr>
          <p:nvPr/>
        </p:nvPicPr>
        <p:blipFill>
          <a:blip r:embed="rId5" cstate="print"/>
          <a:stretch>
            <a:fillRect/>
          </a:stretch>
        </p:blipFill>
        <p:spPr>
          <a:xfrm>
            <a:off x="0" y="12331402"/>
            <a:ext cx="24387175" cy="1386186"/>
          </a:xfrm>
          <a:prstGeom prst="rect">
            <a:avLst/>
          </a:prstGeom>
        </p:spPr>
      </p:pic>
      <p:pic>
        <p:nvPicPr>
          <p:cNvPr id="32" name="Picture 31" descr="logo.png"/>
          <p:cNvPicPr>
            <a:picLocks noChangeAspect="1"/>
          </p:cNvPicPr>
          <p:nvPr/>
        </p:nvPicPr>
        <p:blipFill>
          <a:blip r:embed="rId6" cstate="print"/>
          <a:stretch>
            <a:fillRect/>
          </a:stretch>
        </p:blipFill>
        <p:spPr>
          <a:xfrm>
            <a:off x="20834547" y="13157907"/>
            <a:ext cx="2736304" cy="368296"/>
          </a:xfrm>
          <a:prstGeom prst="rect">
            <a:avLst/>
          </a:prstGeom>
        </p:spPr>
      </p:pic>
      <p:pic>
        <p:nvPicPr>
          <p:cNvPr id="28" name="Picture 27" descr="R&amp;D.png"/>
          <p:cNvPicPr>
            <a:picLocks noChangeAspect="1"/>
          </p:cNvPicPr>
          <p:nvPr/>
        </p:nvPicPr>
        <p:blipFill>
          <a:blip r:embed="rId7"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29"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8" name="Заголовок 15">
            <a:extLst>
              <a:ext uri="{FF2B5EF4-FFF2-40B4-BE49-F238E27FC236}">
                <a16:creationId xmlns="" xmlns:a16="http://schemas.microsoft.com/office/drawing/2014/main" id="{4C6F3820-C240-DD4E-9D27-2E44706E8CB0}"/>
              </a:ext>
            </a:extLst>
          </p:cNvPr>
          <p:cNvSpPr>
            <a:spLocks noGrp="1"/>
          </p:cNvSpPr>
          <p:nvPr>
            <p:ph type="title"/>
          </p:nvPr>
        </p:nvSpPr>
        <p:spPr>
          <a:xfrm>
            <a:off x="-1343917" y="522090"/>
            <a:ext cx="5131904" cy="1138064"/>
          </a:xfrm>
          <a:prstGeom prst="rect">
            <a:avLst/>
          </a:prstGeom>
        </p:spPr>
        <p:txBody>
          <a:bodyPr anchor="ctr"/>
          <a:lstStyle/>
          <a:p>
            <a:r>
              <a:rPr lang="en" sz="4000" dirty="0" smtClean="0">
                <a:solidFill>
                  <a:schemeClr val="accent1"/>
                </a:solidFill>
              </a:rPr>
              <a:t>Promoter </a:t>
            </a:r>
            <a:endParaRPr lang="ru-RU" sz="4000" dirty="0">
              <a:solidFill>
                <a:schemeClr val="accent1"/>
              </a:solidFill>
            </a:endParaRPr>
          </a:p>
        </p:txBody>
      </p:sp>
      <p:sp>
        <p:nvSpPr>
          <p:cNvPr id="23" name="Rounded Rectangle 22">
            <a:hlinkClick r:id="" action="ppaction://hlinkshowjump?jump=previousslide" highlightClick="1">
              <a:snd r:embed="rId8"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4" name="Left Arrow 33">
            <a:hlinkClick r:id="" action="ppaction://hlinkshowjump?jump=previousslide" highlightClick="1">
              <a:snd r:embed="rId8"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 name="Rounded Rectangle 34">
            <a:hlinkClick r:id="" action="ppaction://hlinkshowjump?jump=nextslide" highlightClick="1">
              <a:snd r:embed="rId8"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6" name="Left Arrow 35">
            <a:hlinkClick r:id="" action="ppaction://hlinkshowjump?jump=nextslide" highlightClick="1">
              <a:snd r:embed="rId8"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0" name="Picture 19" descr="sasas.jpg"/>
          <p:cNvPicPr>
            <a:picLocks noChangeAspect="1"/>
          </p:cNvPicPr>
          <p:nvPr/>
        </p:nvPicPr>
        <p:blipFill>
          <a:blip r:embed="rId9" cstate="print"/>
          <a:stretch>
            <a:fillRect/>
          </a:stretch>
        </p:blipFill>
        <p:spPr>
          <a:xfrm flipH="1">
            <a:off x="3984675" y="7506866"/>
            <a:ext cx="3384376" cy="3384376"/>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 xmlns:p14="http://schemas.microsoft.com/office/powerpoint/2010/main" val="12041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p:cNvSpPr/>
          <p:nvPr/>
        </p:nvSpPr>
        <p:spPr>
          <a:xfrm>
            <a:off x="2976563" y="5994698"/>
            <a:ext cx="12192000" cy="5176802"/>
          </a:xfrm>
          <a:prstGeom prst="rect">
            <a:avLst/>
          </a:prstGeom>
        </p:spPr>
        <p:txBody>
          <a:bodyPr wrap="square">
            <a:spAutoFit/>
          </a:bodyPr>
          <a:lstStyle/>
          <a:p>
            <a:pPr marL="391866" indent="-391866" algn="just">
              <a:spcBef>
                <a:spcPct val="20000"/>
              </a:spcBef>
              <a:buFont typeface="Wingdings" pitchFamily="2" charset="2"/>
              <a:buChar char="Ø"/>
            </a:pPr>
            <a:endParaRPr lang="en-US" sz="2800" dirty="0" smtClean="0">
              <a:solidFill>
                <a:schemeClr val="tx2"/>
              </a:solidFill>
              <a:latin typeface="Tahoma" charset="0"/>
              <a:ea typeface="Tahoma" charset="0"/>
              <a:cs typeface="Tahoma" charset="0"/>
            </a:endParaRPr>
          </a:p>
          <a:p>
            <a:pPr marL="391866" indent="-391866" algn="just">
              <a:spcBef>
                <a:spcPct val="20000"/>
              </a:spcBef>
            </a:pPr>
            <a:r>
              <a:rPr lang="en-US" sz="2800" dirty="0" smtClean="0">
                <a:solidFill>
                  <a:schemeClr val="tx2"/>
                </a:solidFill>
                <a:latin typeface="Tahoma" charset="0"/>
                <a:ea typeface="Tahoma" charset="0"/>
                <a:cs typeface="Tahoma" charset="0"/>
              </a:rPr>
              <a:t>Values Statement: We will…</a:t>
            </a:r>
          </a:p>
          <a:p>
            <a:pPr marL="391866" indent="-391866" algn="just">
              <a:spcBef>
                <a:spcPct val="20000"/>
              </a:spcBef>
              <a:buFont typeface="Wingdings" pitchFamily="2" charset="2"/>
              <a:buChar char="Ø"/>
            </a:pPr>
            <a:r>
              <a:rPr lang="en-US" sz="2800" dirty="0" smtClean="0">
                <a:solidFill>
                  <a:schemeClr val="tx2"/>
                </a:solidFill>
                <a:latin typeface="Tahoma" charset="0"/>
                <a:ea typeface="Tahoma" charset="0"/>
                <a:cs typeface="Tahoma" charset="0"/>
              </a:rPr>
              <a:t>  Act with honesty and integrity</a:t>
            </a:r>
          </a:p>
          <a:p>
            <a:pPr marL="391866" indent="-391866" algn="just">
              <a:spcBef>
                <a:spcPct val="20000"/>
              </a:spcBef>
              <a:buFont typeface="Wingdings" pitchFamily="2" charset="2"/>
              <a:buChar char="Ø"/>
            </a:pPr>
            <a:r>
              <a:rPr lang="en-US" sz="2800" dirty="0" smtClean="0">
                <a:solidFill>
                  <a:schemeClr val="tx2"/>
                </a:solidFill>
                <a:latin typeface="Tahoma" charset="0"/>
                <a:ea typeface="Tahoma" charset="0"/>
                <a:cs typeface="Tahoma" charset="0"/>
              </a:rPr>
              <a:t>  Treat people with respect</a:t>
            </a:r>
          </a:p>
          <a:p>
            <a:pPr marL="391866" indent="-391866" algn="just">
              <a:spcBef>
                <a:spcPct val="20000"/>
              </a:spcBef>
              <a:buFont typeface="Wingdings" pitchFamily="2" charset="2"/>
              <a:buChar char="Ø"/>
            </a:pPr>
            <a:r>
              <a:rPr lang="en-US" sz="2800" dirty="0" smtClean="0">
                <a:solidFill>
                  <a:schemeClr val="tx2"/>
                </a:solidFill>
                <a:latin typeface="Tahoma" charset="0"/>
                <a:ea typeface="Tahoma" charset="0"/>
                <a:cs typeface="Tahoma" charset="0"/>
              </a:rPr>
              <a:t>  Conduct all business lawfully</a:t>
            </a:r>
          </a:p>
          <a:p>
            <a:pPr marL="391866" indent="-391866" algn="just">
              <a:spcBef>
                <a:spcPct val="20000"/>
              </a:spcBef>
              <a:buFont typeface="Wingdings" pitchFamily="2" charset="2"/>
              <a:buChar char="Ø"/>
            </a:pPr>
            <a:r>
              <a:rPr lang="en-US" sz="2800" dirty="0" smtClean="0">
                <a:solidFill>
                  <a:schemeClr val="tx2"/>
                </a:solidFill>
                <a:latin typeface="Tahoma" charset="0"/>
                <a:ea typeface="Tahoma" charset="0"/>
                <a:cs typeface="Tahoma" charset="0"/>
              </a:rPr>
              <a:t>  Accept individual and corporate responsibility</a:t>
            </a:r>
          </a:p>
          <a:p>
            <a:pPr marL="391866" indent="-391866" algn="just">
              <a:spcBef>
                <a:spcPct val="20000"/>
              </a:spcBef>
              <a:buFont typeface="Wingdings" pitchFamily="2" charset="2"/>
              <a:buChar char="Ø"/>
            </a:pPr>
            <a:r>
              <a:rPr lang="en-US" sz="2800" dirty="0" smtClean="0">
                <a:solidFill>
                  <a:schemeClr val="tx2"/>
                </a:solidFill>
                <a:latin typeface="Tahoma" charset="0"/>
                <a:ea typeface="Tahoma" charset="0"/>
                <a:cs typeface="Tahoma" charset="0"/>
              </a:rPr>
              <a:t>  Strive for customer satisfaction</a:t>
            </a:r>
          </a:p>
          <a:p>
            <a:pPr marL="391866" indent="-391866" algn="just">
              <a:spcBef>
                <a:spcPct val="20000"/>
              </a:spcBef>
              <a:buFont typeface="Wingdings" pitchFamily="2" charset="2"/>
              <a:buChar char="Ø"/>
            </a:pPr>
            <a:r>
              <a:rPr lang="en-US" sz="2800" dirty="0" smtClean="0">
                <a:solidFill>
                  <a:schemeClr val="tx2"/>
                </a:solidFill>
                <a:latin typeface="Tahoma" charset="0"/>
                <a:ea typeface="Tahoma" charset="0"/>
                <a:cs typeface="Tahoma" charset="0"/>
              </a:rPr>
              <a:t>  Improve and innovate continuously</a:t>
            </a:r>
          </a:p>
          <a:p>
            <a:pPr marL="391866" indent="-391866" algn="just">
              <a:spcBef>
                <a:spcPct val="20000"/>
              </a:spcBef>
              <a:buFont typeface="Wingdings" pitchFamily="2" charset="2"/>
              <a:buChar char="Ø"/>
            </a:pPr>
            <a:r>
              <a:rPr lang="en-US" sz="2800" dirty="0" smtClean="0">
                <a:solidFill>
                  <a:schemeClr val="tx2"/>
                </a:solidFill>
                <a:latin typeface="Tahoma" charset="0"/>
                <a:ea typeface="Tahoma" charset="0"/>
                <a:cs typeface="Tahoma" charset="0"/>
              </a:rPr>
              <a:t>  Never be wasteful</a:t>
            </a:r>
          </a:p>
          <a:p>
            <a:pPr marL="391866" indent="-391866" algn="just">
              <a:spcBef>
                <a:spcPct val="20000"/>
              </a:spcBef>
              <a:buFont typeface="Wingdings" pitchFamily="2" charset="2"/>
              <a:buChar char="Ø"/>
            </a:pPr>
            <a:r>
              <a:rPr lang="en-US" sz="2800" dirty="0" smtClean="0">
                <a:solidFill>
                  <a:schemeClr val="tx2"/>
                </a:solidFill>
                <a:latin typeface="Tahoma" charset="0"/>
                <a:ea typeface="Tahoma" charset="0"/>
                <a:cs typeface="Tahoma" charset="0"/>
              </a:rPr>
              <a:t>  Always work effectively and efficiently</a:t>
            </a:r>
          </a:p>
        </p:txBody>
      </p:sp>
      <p:sp>
        <p:nvSpPr>
          <p:cNvPr id="17" name="Rectangle 16"/>
          <p:cNvSpPr/>
          <p:nvPr/>
        </p:nvSpPr>
        <p:spPr>
          <a:xfrm>
            <a:off x="2400499" y="3042370"/>
            <a:ext cx="14257584" cy="2862322"/>
          </a:xfrm>
          <a:prstGeom prst="rect">
            <a:avLst/>
          </a:prstGeom>
        </p:spPr>
        <p:txBody>
          <a:bodyPr wrap="square">
            <a:spAutoFit/>
          </a:bodyPr>
          <a:lstStyle/>
          <a:p>
            <a:pPr marL="391866" indent="-391866" algn="just">
              <a:lnSpc>
                <a:spcPct val="150000"/>
              </a:lnSpc>
              <a:spcBef>
                <a:spcPct val="20000"/>
              </a:spcBef>
            </a:pPr>
            <a:r>
              <a:rPr lang="en-US" sz="3000" dirty="0" smtClean="0">
                <a:solidFill>
                  <a:schemeClr val="tx2"/>
                </a:solidFill>
                <a:latin typeface="Tahoma" charset="0"/>
                <a:ea typeface="Tahoma" charset="0"/>
                <a:cs typeface="Tahoma" charset="0"/>
              </a:rPr>
              <a:t>   Our vision is to provide the highest quality end products to our customers. Our mission is to provide the market with an high quality products at affordable rate &amp; shall guarantee our customers ultimate satisfaction &amp; create long term relationship with the clients .</a:t>
            </a:r>
          </a:p>
        </p:txBody>
      </p:sp>
      <p:sp>
        <p:nvSpPr>
          <p:cNvPr id="18" name="Полилиния 32">
            <a:extLst>
              <a:ext uri="{FF2B5EF4-FFF2-40B4-BE49-F238E27FC236}">
                <a16:creationId xmlns="" xmlns:a16="http://schemas.microsoft.com/office/drawing/2014/main" id="{BC7B6557-6BDB-6E45-897A-50D8462719BD}"/>
              </a:ext>
            </a:extLst>
          </p:cNvPr>
          <p:cNvSpPr/>
          <p:nvPr/>
        </p:nvSpPr>
        <p:spPr>
          <a:xfrm flipH="1">
            <a:off x="1536403" y="3258394"/>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8" name="Picture 7" descr="C.png"/>
          <p:cNvPicPr>
            <a:picLocks noChangeAspect="1"/>
          </p:cNvPicPr>
          <p:nvPr/>
        </p:nvPicPr>
        <p:blipFill>
          <a:blip r:embed="rId3" cstate="print"/>
          <a:stretch>
            <a:fillRect/>
          </a:stretch>
        </p:blipFill>
        <p:spPr>
          <a:xfrm>
            <a:off x="0" y="12331402"/>
            <a:ext cx="24387175" cy="1386186"/>
          </a:xfrm>
          <a:prstGeom prst="rect">
            <a:avLst/>
          </a:prstGeom>
        </p:spPr>
      </p:pic>
      <p:pic>
        <p:nvPicPr>
          <p:cNvPr id="19" name="Picture 18" descr="logo.png"/>
          <p:cNvPicPr>
            <a:picLocks noChangeAspect="1"/>
          </p:cNvPicPr>
          <p:nvPr/>
        </p:nvPicPr>
        <p:blipFill>
          <a:blip r:embed="rId4" cstate="print"/>
          <a:stretch>
            <a:fillRect/>
          </a:stretch>
        </p:blipFill>
        <p:spPr>
          <a:xfrm>
            <a:off x="20834547" y="13157907"/>
            <a:ext cx="2736304" cy="368296"/>
          </a:xfrm>
          <a:prstGeom prst="rect">
            <a:avLst/>
          </a:prstGeom>
        </p:spPr>
      </p:pic>
      <p:pic>
        <p:nvPicPr>
          <p:cNvPr id="15" name="Picture 14" descr="R&amp;D.png"/>
          <p:cNvPicPr>
            <a:picLocks noChangeAspect="1"/>
          </p:cNvPicPr>
          <p:nvPr/>
        </p:nvPicPr>
        <p:blipFill>
          <a:blip r:embed="rId5"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20"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4" name="Заголовок 15">
            <a:extLst>
              <a:ext uri="{FF2B5EF4-FFF2-40B4-BE49-F238E27FC236}">
                <a16:creationId xmlns="" xmlns:a16="http://schemas.microsoft.com/office/drawing/2014/main" id="{4C6F3820-C240-DD4E-9D27-2E44706E8CB0}"/>
              </a:ext>
            </a:extLst>
          </p:cNvPr>
          <p:cNvSpPr>
            <a:spLocks noGrp="1"/>
          </p:cNvSpPr>
          <p:nvPr>
            <p:ph type="title"/>
          </p:nvPr>
        </p:nvSpPr>
        <p:spPr>
          <a:xfrm>
            <a:off x="240259" y="522090"/>
            <a:ext cx="5131904" cy="1138064"/>
          </a:xfrm>
          <a:prstGeom prst="rect">
            <a:avLst/>
          </a:prstGeom>
        </p:spPr>
        <p:txBody>
          <a:bodyPr anchor="ctr"/>
          <a:lstStyle/>
          <a:p>
            <a:r>
              <a:rPr lang="en" sz="4000" dirty="0" smtClean="0">
                <a:solidFill>
                  <a:schemeClr val="accent1"/>
                </a:solidFill>
              </a:rPr>
              <a:t>Vision &amp; Mission</a:t>
            </a:r>
            <a:endParaRPr lang="ru-RU" sz="4000" dirty="0">
              <a:solidFill>
                <a:schemeClr val="accent1"/>
              </a:solidFill>
            </a:endParaRPr>
          </a:p>
        </p:txBody>
      </p:sp>
      <p:sp>
        <p:nvSpPr>
          <p:cNvPr id="29" name="Rounded Rectangle 28">
            <a:hlinkClick r:id="" action="ppaction://hlinkshowjump?jump=previousslide" highlightClick="1">
              <a:snd r:embed="rId6"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0" name="Left Arrow 29">
            <a:hlinkClick r:id="" action="ppaction://hlinkshowjump?jump=previousslide" highlightClick="1">
              <a:snd r:embed="rId6"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1" name="Rounded Rectangle 30">
            <a:hlinkClick r:id="" action="ppaction://hlinkshowjump?jump=nextslide" highlightClick="1">
              <a:snd r:embed="rId6"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32" name="Left Arrow 31">
            <a:hlinkClick r:id="" action="ppaction://hlinkshowjump?jump=nextslide" highlightClick="1">
              <a:snd r:embed="rId6"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1" name="Picture 2" descr="Sourcing Vision, Mission, &amp; Principles for H.B. Fuller"/>
          <p:cNvPicPr>
            <a:picLocks noChangeAspect="1" noChangeArrowheads="1"/>
          </p:cNvPicPr>
          <p:nvPr/>
        </p:nvPicPr>
        <p:blipFill>
          <a:blip r:embed="rId7" cstate="print"/>
          <a:srcRect l="5648" r="3774"/>
          <a:stretch>
            <a:fillRect/>
          </a:stretch>
        </p:blipFill>
        <p:spPr bwMode="auto">
          <a:xfrm>
            <a:off x="17018123" y="7218834"/>
            <a:ext cx="6058249" cy="3888432"/>
          </a:xfrm>
          <a:prstGeom prst="rect">
            <a:avLst/>
          </a:prstGeom>
          <a:noFill/>
        </p:spPr>
      </p:pic>
      <p:pic>
        <p:nvPicPr>
          <p:cNvPr id="22" name="Picture 4" descr="Creating a Personal Mission and Vision Statement - LiquidPlanner"/>
          <p:cNvPicPr>
            <a:picLocks noChangeAspect="1" noChangeArrowheads="1"/>
          </p:cNvPicPr>
          <p:nvPr/>
        </p:nvPicPr>
        <p:blipFill>
          <a:blip r:embed="rId8" cstate="print"/>
          <a:srcRect/>
          <a:stretch>
            <a:fillRect/>
          </a:stretch>
        </p:blipFill>
        <p:spPr bwMode="auto">
          <a:xfrm>
            <a:off x="17018122" y="3186385"/>
            <a:ext cx="6058250" cy="4038833"/>
          </a:xfrm>
          <a:prstGeom prst="rect">
            <a:avLst/>
          </a:prstGeom>
          <a:noFill/>
        </p:spPr>
      </p:pic>
    </p:spTree>
    <p:extLst>
      <p:ext uri="{BB962C8B-B14F-4D97-AF65-F5344CB8AC3E}">
        <p14:creationId xmlns="" xmlns:p14="http://schemas.microsoft.com/office/powerpoint/2010/main" val="12041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png"/>
          <p:cNvPicPr>
            <a:picLocks noChangeAspect="1"/>
          </p:cNvPicPr>
          <p:nvPr/>
        </p:nvPicPr>
        <p:blipFill>
          <a:blip r:embed="rId2" cstate="print"/>
          <a:stretch>
            <a:fillRect/>
          </a:stretch>
        </p:blipFill>
        <p:spPr>
          <a:xfrm>
            <a:off x="0" y="12331402"/>
            <a:ext cx="24387175" cy="1386186"/>
          </a:xfrm>
          <a:prstGeom prst="rect">
            <a:avLst/>
          </a:prstGeom>
        </p:spPr>
      </p:pic>
      <p:pic>
        <p:nvPicPr>
          <p:cNvPr id="18" name="Picture 17" descr="logo.png"/>
          <p:cNvPicPr>
            <a:picLocks noChangeAspect="1"/>
          </p:cNvPicPr>
          <p:nvPr/>
        </p:nvPicPr>
        <p:blipFill>
          <a:blip r:embed="rId3" cstate="print"/>
          <a:stretch>
            <a:fillRect/>
          </a:stretch>
        </p:blipFill>
        <p:spPr>
          <a:xfrm>
            <a:off x="20834547" y="13157907"/>
            <a:ext cx="2736304" cy="368296"/>
          </a:xfrm>
          <a:prstGeom prst="rect">
            <a:avLst/>
          </a:prstGeom>
        </p:spPr>
      </p:pic>
      <p:pic>
        <p:nvPicPr>
          <p:cNvPr id="8" name="Picture 7" descr="R&amp;D.png"/>
          <p:cNvPicPr>
            <a:picLocks noChangeAspect="1"/>
          </p:cNvPicPr>
          <p:nvPr/>
        </p:nvPicPr>
        <p:blipFill>
          <a:blip r:embed="rId4"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9"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6" name="Заголовок 15">
            <a:extLst>
              <a:ext uri="{FF2B5EF4-FFF2-40B4-BE49-F238E27FC236}">
                <a16:creationId xmlns="" xmlns:a16="http://schemas.microsoft.com/office/drawing/2014/main" id="{4C6F3820-C240-DD4E-9D27-2E44706E8CB0}"/>
              </a:ext>
            </a:extLst>
          </p:cNvPr>
          <p:cNvSpPr>
            <a:spLocks noGrp="1"/>
          </p:cNvSpPr>
          <p:nvPr>
            <p:ph type="title"/>
          </p:nvPr>
        </p:nvSpPr>
        <p:spPr>
          <a:xfrm>
            <a:off x="744315" y="522090"/>
            <a:ext cx="5131904" cy="1138064"/>
          </a:xfrm>
          <a:prstGeom prst="rect">
            <a:avLst/>
          </a:prstGeom>
        </p:spPr>
        <p:txBody>
          <a:bodyPr anchor="ctr"/>
          <a:lstStyle/>
          <a:p>
            <a:pPr algn="l"/>
            <a:r>
              <a:rPr lang="en" sz="4000" dirty="0" smtClean="0">
                <a:solidFill>
                  <a:schemeClr val="accent1"/>
                </a:solidFill>
              </a:rPr>
              <a:t>   Quality P</a:t>
            </a:r>
            <a:r>
              <a:rPr lang="en-US" sz="4000" dirty="0" smtClean="0">
                <a:solidFill>
                  <a:schemeClr val="accent1"/>
                </a:solidFill>
              </a:rPr>
              <a:t>o</a:t>
            </a:r>
            <a:r>
              <a:rPr lang="en" sz="4000" dirty="0" smtClean="0">
                <a:solidFill>
                  <a:schemeClr val="accent1"/>
                </a:solidFill>
              </a:rPr>
              <a:t>licy </a:t>
            </a:r>
            <a:endParaRPr lang="ru-RU" sz="4000" dirty="0">
              <a:solidFill>
                <a:schemeClr val="accent1"/>
              </a:solidFill>
            </a:endParaRPr>
          </a:p>
        </p:txBody>
      </p:sp>
      <p:sp>
        <p:nvSpPr>
          <p:cNvPr id="12" name="Rounded Rectangle 11">
            <a:hlinkClick r:id="" action="ppaction://hlinkshowjump?jump=previousslide" highlightClick="1">
              <a:snd r:embed="rId5"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13" name="Left Arrow 12">
            <a:hlinkClick r:id="" action="ppaction://hlinkshowjump?jump=previousslide" highlightClick="1">
              <a:snd r:embed="rId5"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ounded Rectangle 13">
            <a:hlinkClick r:id="" action="ppaction://hlinkshowjump?jump=nextslide" highlightClick="1">
              <a:snd r:embed="rId5"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1" name="Left Arrow 20">
            <a:hlinkClick r:id="" action="ppaction://hlinkshowjump?jump=nextslide" highlightClick="1">
              <a:snd r:embed="rId5"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5" name="Picture 14">
            <a:extLst>
              <a:ext uri="{FF2B5EF4-FFF2-40B4-BE49-F238E27FC236}">
                <a16:creationId xmlns:a16="http://schemas.microsoft.com/office/drawing/2014/main" xmlns="" id="{91DF9AE2-8A10-46C4-96E2-748F71A4F5EC}"/>
              </a:ext>
            </a:extLst>
          </p:cNvPr>
          <p:cNvPicPr>
            <a:picLocks noChangeAspect="1"/>
          </p:cNvPicPr>
          <p:nvPr/>
        </p:nvPicPr>
        <p:blipFill rotWithShape="1">
          <a:blip r:embed="rId6" cstate="print">
            <a:extLst>
              <a:ext uri="{28A0092B-C50C-407E-A947-70E740481C1C}">
                <a14:useLocalDpi xmlns:a14="http://schemas.microsoft.com/office/drawing/2010/main" xmlns="" val="0"/>
              </a:ext>
            </a:extLst>
          </a:blip>
          <a:srcRect t="1852" b="1852"/>
          <a:stretch/>
        </p:blipFill>
        <p:spPr>
          <a:xfrm>
            <a:off x="7513067" y="1530202"/>
            <a:ext cx="8640960" cy="10566253"/>
          </a:xfrm>
          <a:prstGeom prst="rect">
            <a:avLst/>
          </a:prstGeom>
          <a:ln>
            <a:noFill/>
          </a:ln>
          <a:effectLst>
            <a:outerShdw blurRad="127000" dist="38100" dir="2700000" algn="ctr">
              <a:srgbClr val="000000">
                <a:alpha val="4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2256483" y="3042370"/>
            <a:ext cx="12169352" cy="7854458"/>
          </a:xfrm>
          <a:prstGeom prst="rect">
            <a:avLst/>
          </a:prstGeom>
        </p:spPr>
        <p:txBody>
          <a:bodyPr wrap="square">
            <a:spAutoFit/>
          </a:bodyPr>
          <a:lstStyle/>
          <a:p>
            <a:pPr marL="391866" indent="-391866" algn="just">
              <a:lnSpc>
                <a:spcPct val="150000"/>
              </a:lnSpc>
              <a:spcBef>
                <a:spcPct val="20000"/>
              </a:spcBef>
              <a:spcAft>
                <a:spcPts val="600"/>
              </a:spcAft>
            </a:pPr>
            <a:r>
              <a:rPr lang="en-US" sz="2800" dirty="0" smtClean="0">
                <a:solidFill>
                  <a:schemeClr val="tx2"/>
                </a:solidFill>
                <a:latin typeface="Tahoma" charset="0"/>
                <a:ea typeface="Tahoma" charset="0"/>
                <a:cs typeface="Tahoma" charset="0"/>
              </a:rPr>
              <a:t>   We are assisted by a highly dedicated and efficient team of professionals, well versed with the technicalities of their areas of specialization, they are capable to meet the exact demands of our clients.</a:t>
            </a:r>
          </a:p>
          <a:p>
            <a:pPr marL="391866" indent="-391866" algn="just">
              <a:lnSpc>
                <a:spcPct val="150000"/>
              </a:lnSpc>
              <a:spcBef>
                <a:spcPct val="20000"/>
              </a:spcBef>
              <a:spcAft>
                <a:spcPts val="600"/>
              </a:spcAft>
            </a:pPr>
            <a:endParaRPr lang="en-US" sz="2800" dirty="0" smtClean="0">
              <a:solidFill>
                <a:schemeClr val="tx2"/>
              </a:solidFill>
              <a:latin typeface="Tahoma" charset="0"/>
              <a:ea typeface="Tahoma" charset="0"/>
              <a:cs typeface="Tahoma" charset="0"/>
            </a:endParaRPr>
          </a:p>
          <a:p>
            <a:pPr marL="391866" indent="-391866" algn="just">
              <a:lnSpc>
                <a:spcPct val="150000"/>
              </a:lnSpc>
              <a:spcBef>
                <a:spcPct val="20000"/>
              </a:spcBef>
              <a:spcAft>
                <a:spcPts val="600"/>
              </a:spcAft>
            </a:pPr>
            <a:r>
              <a:rPr lang="en-US" sz="2800" dirty="0" smtClean="0">
                <a:solidFill>
                  <a:schemeClr val="tx2"/>
                </a:solidFill>
                <a:latin typeface="Tahoma" charset="0"/>
                <a:ea typeface="Tahoma" charset="0"/>
                <a:cs typeface="Tahoma" charset="0"/>
              </a:rPr>
              <a:t>   They hold immense knowledge about our products. Our greatest strength lies in our human resource that comprises a team of highly dedicated Professionals driven by a single-minded passion for achieving excellence in their field of their expertise.</a:t>
            </a:r>
          </a:p>
          <a:p>
            <a:pPr marL="391866" indent="-391866" algn="just">
              <a:lnSpc>
                <a:spcPct val="150000"/>
              </a:lnSpc>
              <a:spcBef>
                <a:spcPct val="20000"/>
              </a:spcBef>
              <a:spcAft>
                <a:spcPts val="600"/>
              </a:spcAft>
            </a:pPr>
            <a:endParaRPr lang="en-US" sz="2800" dirty="0" smtClean="0">
              <a:solidFill>
                <a:schemeClr val="tx2"/>
              </a:solidFill>
              <a:latin typeface="Tahoma" charset="0"/>
              <a:ea typeface="Tahoma" charset="0"/>
              <a:cs typeface="Tahoma" charset="0"/>
            </a:endParaRPr>
          </a:p>
          <a:p>
            <a:pPr marL="391866" indent="-391866" algn="just">
              <a:lnSpc>
                <a:spcPct val="150000"/>
              </a:lnSpc>
              <a:spcBef>
                <a:spcPct val="20000"/>
              </a:spcBef>
              <a:spcAft>
                <a:spcPts val="600"/>
              </a:spcAft>
            </a:pPr>
            <a:r>
              <a:rPr lang="en-US" sz="2800" dirty="0" smtClean="0">
                <a:solidFill>
                  <a:schemeClr val="tx2"/>
                </a:solidFill>
                <a:latin typeface="Tahoma" charset="0"/>
                <a:ea typeface="Tahoma" charset="0"/>
                <a:cs typeface="Tahoma" charset="0"/>
              </a:rPr>
              <a:t>    Supportive staff, managers and skilled employees all together make a number of 100+ members team.</a:t>
            </a:r>
          </a:p>
        </p:txBody>
      </p:sp>
      <p:sp>
        <p:nvSpPr>
          <p:cNvPr id="18" name="Полилиния 32">
            <a:extLst>
              <a:ext uri="{FF2B5EF4-FFF2-40B4-BE49-F238E27FC236}">
                <a16:creationId xmlns="" xmlns:a16="http://schemas.microsoft.com/office/drawing/2014/main" id="{BC7B6557-6BDB-6E45-897A-50D8462719BD}"/>
              </a:ext>
            </a:extLst>
          </p:cNvPr>
          <p:cNvSpPr/>
          <p:nvPr/>
        </p:nvSpPr>
        <p:spPr>
          <a:xfrm flipH="1">
            <a:off x="1536403" y="3258394"/>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8" name="Полилиния 32">
            <a:extLst>
              <a:ext uri="{FF2B5EF4-FFF2-40B4-BE49-F238E27FC236}">
                <a16:creationId xmlns="" xmlns:a16="http://schemas.microsoft.com/office/drawing/2014/main" id="{BC7B6557-6BDB-6E45-897A-50D8462719BD}"/>
              </a:ext>
            </a:extLst>
          </p:cNvPr>
          <p:cNvSpPr/>
          <p:nvPr/>
        </p:nvSpPr>
        <p:spPr>
          <a:xfrm flipH="1">
            <a:off x="1536403" y="6066706"/>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sp>
        <p:nvSpPr>
          <p:cNvPr id="9" name="Полилиния 32">
            <a:extLst>
              <a:ext uri="{FF2B5EF4-FFF2-40B4-BE49-F238E27FC236}">
                <a16:creationId xmlns="" xmlns:a16="http://schemas.microsoft.com/office/drawing/2014/main" id="{BC7B6557-6BDB-6E45-897A-50D8462719BD}"/>
              </a:ext>
            </a:extLst>
          </p:cNvPr>
          <p:cNvSpPr/>
          <p:nvPr/>
        </p:nvSpPr>
        <p:spPr>
          <a:xfrm flipH="1">
            <a:off x="1536403" y="9595098"/>
            <a:ext cx="504056" cy="488319"/>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3">
            <a:schemeClr val="lt1"/>
          </a:lnRef>
          <a:fillRef idx="1">
            <a:schemeClr val="accent1"/>
          </a:fillRef>
          <a:effectRef idx="1">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a:p>
        </p:txBody>
      </p:sp>
      <p:pic>
        <p:nvPicPr>
          <p:cNvPr id="10" name="Picture 9" descr="C.png"/>
          <p:cNvPicPr>
            <a:picLocks noChangeAspect="1"/>
          </p:cNvPicPr>
          <p:nvPr/>
        </p:nvPicPr>
        <p:blipFill>
          <a:blip r:embed="rId3" cstate="print"/>
          <a:stretch>
            <a:fillRect/>
          </a:stretch>
        </p:blipFill>
        <p:spPr>
          <a:xfrm>
            <a:off x="0" y="12331402"/>
            <a:ext cx="24387175" cy="1386186"/>
          </a:xfrm>
          <a:prstGeom prst="rect">
            <a:avLst/>
          </a:prstGeom>
        </p:spPr>
      </p:pic>
      <p:pic>
        <p:nvPicPr>
          <p:cNvPr id="22" name="Picture 21" descr="logo.png"/>
          <p:cNvPicPr>
            <a:picLocks noChangeAspect="1"/>
          </p:cNvPicPr>
          <p:nvPr/>
        </p:nvPicPr>
        <p:blipFill>
          <a:blip r:embed="rId4" cstate="print"/>
          <a:stretch>
            <a:fillRect/>
          </a:stretch>
        </p:blipFill>
        <p:spPr>
          <a:xfrm>
            <a:off x="20834547" y="13157907"/>
            <a:ext cx="2736304" cy="368296"/>
          </a:xfrm>
          <a:prstGeom prst="rect">
            <a:avLst/>
          </a:prstGeom>
        </p:spPr>
      </p:pic>
      <p:pic>
        <p:nvPicPr>
          <p:cNvPr id="16" name="Picture 15" descr="R&amp;D.png"/>
          <p:cNvPicPr>
            <a:picLocks noChangeAspect="1"/>
          </p:cNvPicPr>
          <p:nvPr/>
        </p:nvPicPr>
        <p:blipFill>
          <a:blip r:embed="rId5"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9"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4" name="Заголовок 15">
            <a:extLst>
              <a:ext uri="{FF2B5EF4-FFF2-40B4-BE49-F238E27FC236}">
                <a16:creationId xmlns="" xmlns:a16="http://schemas.microsoft.com/office/drawing/2014/main" id="{4C6F3820-C240-DD4E-9D27-2E44706E8CB0}"/>
              </a:ext>
            </a:extLst>
          </p:cNvPr>
          <p:cNvSpPr>
            <a:spLocks noGrp="1"/>
          </p:cNvSpPr>
          <p:nvPr>
            <p:ph type="title"/>
          </p:nvPr>
        </p:nvSpPr>
        <p:spPr>
          <a:xfrm>
            <a:off x="-2280021" y="522090"/>
            <a:ext cx="5131904" cy="1138064"/>
          </a:xfrm>
          <a:prstGeom prst="rect">
            <a:avLst/>
          </a:prstGeom>
        </p:spPr>
        <p:txBody>
          <a:bodyPr anchor="ctr"/>
          <a:lstStyle/>
          <a:p>
            <a:r>
              <a:rPr lang="en-US" sz="4000" dirty="0" smtClean="0">
                <a:solidFill>
                  <a:schemeClr val="accent1"/>
                </a:solidFill>
              </a:rPr>
              <a:t>T</a:t>
            </a:r>
            <a:r>
              <a:rPr lang="en" sz="4000" dirty="0" smtClean="0">
                <a:solidFill>
                  <a:schemeClr val="accent1"/>
                </a:solidFill>
              </a:rPr>
              <a:t>eam </a:t>
            </a:r>
            <a:endParaRPr lang="ru-RU" sz="4000" dirty="0">
              <a:solidFill>
                <a:schemeClr val="accent1"/>
              </a:solidFill>
            </a:endParaRPr>
          </a:p>
        </p:txBody>
      </p:sp>
      <p:sp>
        <p:nvSpPr>
          <p:cNvPr id="20" name="Rounded Rectangle 19">
            <a:hlinkClick r:id="" action="ppaction://hlinkshowjump?jump=previousslide" highlightClick="1">
              <a:snd r:embed="rId6"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1" name="Left Arrow 20">
            <a:hlinkClick r:id="" action="ppaction://hlinkshowjump?jump=previousslide" highlightClick="1">
              <a:snd r:embed="rId6"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ounded Rectangle 22">
            <a:hlinkClick r:id="" action="ppaction://hlinkshowjump?jump=nextslide" highlightClick="1">
              <a:snd r:embed="rId6"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8" name="Left Arrow 27">
            <a:hlinkClick r:id="" action="ppaction://hlinkshowjump?jump=nextslide" highlightClick="1">
              <a:snd r:embed="rId6"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24" name="Picture 23">
            <a:extLst>
              <a:ext uri="{FF2B5EF4-FFF2-40B4-BE49-F238E27FC236}">
                <a16:creationId xmlns:a16="http://schemas.microsoft.com/office/drawing/2014/main" xmlns="" id="{AE55E0D5-8C6E-44F4-890B-CAD2AA708C90}"/>
              </a:ext>
            </a:extLst>
          </p:cNvPr>
          <p:cNvPicPr>
            <a:picLocks noChangeAspect="1"/>
          </p:cNvPicPr>
          <p:nvPr/>
        </p:nvPicPr>
        <p:blipFill>
          <a:blip r:embed="rId7" cstate="print">
            <a:extLst>
              <a:ext uri="{28A0092B-C50C-407E-A947-70E740481C1C}">
                <a14:useLocalDpi xmlns:a14="http://schemas.microsoft.com/office/drawing/2010/main" xmlns="" val="0"/>
              </a:ext>
            </a:extLst>
          </a:blip>
          <a:srcRect t="9504" b="14487"/>
          <a:stretch>
            <a:fillRect/>
          </a:stretch>
        </p:blipFill>
        <p:spPr>
          <a:xfrm>
            <a:off x="15505955" y="7578874"/>
            <a:ext cx="7780088" cy="4104456"/>
          </a:xfrm>
          <a:prstGeom prst="rect">
            <a:avLst/>
          </a:prstGeom>
          <a:effectLst>
            <a:softEdge rad="317500"/>
          </a:effectLst>
        </p:spPr>
      </p:pic>
      <p:pic>
        <p:nvPicPr>
          <p:cNvPr id="25" name="Picture 24" descr="user-1687175-2017-01-04-11-06-39.jpg"/>
          <p:cNvPicPr>
            <a:picLocks noChangeAspect="1"/>
          </p:cNvPicPr>
          <p:nvPr/>
        </p:nvPicPr>
        <p:blipFill>
          <a:blip r:embed="rId8" cstate="print"/>
          <a:stretch>
            <a:fillRect/>
          </a:stretch>
        </p:blipFill>
        <p:spPr>
          <a:xfrm>
            <a:off x="15577963" y="3042370"/>
            <a:ext cx="7488832" cy="4279333"/>
          </a:xfrm>
          <a:prstGeom prst="rect">
            <a:avLst/>
          </a:prstGeom>
          <a:effectLst>
            <a:softEdge rad="317500"/>
          </a:effectLst>
        </p:spPr>
      </p:pic>
    </p:spTree>
    <p:extLst>
      <p:ext uri="{BB962C8B-B14F-4D97-AF65-F5344CB8AC3E}">
        <p14:creationId xmlns="" xmlns:p14="http://schemas.microsoft.com/office/powerpoint/2010/main" val="12041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C.png"/>
          <p:cNvPicPr>
            <a:picLocks noChangeAspect="1"/>
          </p:cNvPicPr>
          <p:nvPr/>
        </p:nvPicPr>
        <p:blipFill>
          <a:blip r:embed="rId3" cstate="print"/>
          <a:stretch>
            <a:fillRect/>
          </a:stretch>
        </p:blipFill>
        <p:spPr>
          <a:xfrm>
            <a:off x="0" y="12331402"/>
            <a:ext cx="24387175" cy="1386186"/>
          </a:xfrm>
          <a:prstGeom prst="rect">
            <a:avLst/>
          </a:prstGeom>
        </p:spPr>
      </p:pic>
      <p:pic>
        <p:nvPicPr>
          <p:cNvPr id="22" name="Picture 21" descr="logo.png"/>
          <p:cNvPicPr>
            <a:picLocks noChangeAspect="1"/>
          </p:cNvPicPr>
          <p:nvPr/>
        </p:nvPicPr>
        <p:blipFill>
          <a:blip r:embed="rId4" cstate="print"/>
          <a:stretch>
            <a:fillRect/>
          </a:stretch>
        </p:blipFill>
        <p:spPr>
          <a:xfrm>
            <a:off x="20834547" y="13157907"/>
            <a:ext cx="2736304" cy="368296"/>
          </a:xfrm>
          <a:prstGeom prst="rect">
            <a:avLst/>
          </a:prstGeom>
        </p:spPr>
      </p:pic>
      <p:pic>
        <p:nvPicPr>
          <p:cNvPr id="16" name="Picture 15" descr="R&amp;D.png"/>
          <p:cNvPicPr>
            <a:picLocks noChangeAspect="1"/>
          </p:cNvPicPr>
          <p:nvPr/>
        </p:nvPicPr>
        <p:blipFill>
          <a:blip r:embed="rId5" cstate="print"/>
          <a:stretch>
            <a:fillRect/>
          </a:stretch>
        </p:blipFill>
        <p:spPr>
          <a:xfrm>
            <a:off x="0" y="450082"/>
            <a:ext cx="6144915" cy="1336658"/>
          </a:xfrm>
          <a:prstGeom prst="rect">
            <a:avLst/>
          </a:prstGeom>
          <a:ln>
            <a:noFill/>
          </a:ln>
          <a:effectLst>
            <a:outerShdw blurRad="292100" dist="139700" dir="2700000" algn="tl" rotWithShape="0">
              <a:srgbClr val="333333">
                <a:alpha val="65000"/>
              </a:srgbClr>
            </a:outerShdw>
          </a:effectLst>
        </p:spPr>
      </p:pic>
      <p:sp>
        <p:nvSpPr>
          <p:cNvPr id="19" name="Полилиния 32">
            <a:extLst>
              <a:ext uri="{FF2B5EF4-FFF2-40B4-BE49-F238E27FC236}">
                <a16:creationId xmlns="" xmlns:a16="http://schemas.microsoft.com/office/drawing/2014/main" id="{BC7B6557-6BDB-6E45-897A-50D8462719BD}"/>
              </a:ext>
            </a:extLst>
          </p:cNvPr>
          <p:cNvSpPr/>
          <p:nvPr/>
        </p:nvSpPr>
        <p:spPr>
          <a:xfrm flipH="1">
            <a:off x="456283" y="954138"/>
            <a:ext cx="297328" cy="416311"/>
          </a:xfrm>
          <a:custGeom>
            <a:avLst/>
            <a:gdLst>
              <a:gd name="connsiteX0" fmla="*/ 896376 w 896376"/>
              <a:gd name="connsiteY0" fmla="*/ 0 h 2110914"/>
              <a:gd name="connsiteX1" fmla="*/ 896376 w 896376"/>
              <a:gd name="connsiteY1" fmla="*/ 2110914 h 2110914"/>
              <a:gd name="connsiteX2" fmla="*/ 112488 w 896376"/>
              <a:gd name="connsiteY2" fmla="*/ 1327026 h 2110914"/>
              <a:gd name="connsiteX3" fmla="*/ 112488 w 896376"/>
              <a:gd name="connsiteY3" fmla="*/ 783888 h 2110914"/>
            </a:gdLst>
            <a:ahLst/>
            <a:cxnLst>
              <a:cxn ang="0">
                <a:pos x="connsiteX0" y="connsiteY0"/>
              </a:cxn>
              <a:cxn ang="0">
                <a:pos x="connsiteX1" y="connsiteY1"/>
              </a:cxn>
              <a:cxn ang="0">
                <a:pos x="connsiteX2" y="connsiteY2"/>
              </a:cxn>
              <a:cxn ang="0">
                <a:pos x="connsiteX3" y="connsiteY3"/>
              </a:cxn>
            </a:cxnLst>
            <a:rect l="l" t="t" r="r" b="b"/>
            <a:pathLst>
              <a:path w="896376" h="2110914">
                <a:moveTo>
                  <a:pt x="896376" y="0"/>
                </a:moveTo>
                <a:lnTo>
                  <a:pt x="896376" y="2110914"/>
                </a:lnTo>
                <a:lnTo>
                  <a:pt x="112488" y="1327026"/>
                </a:lnTo>
                <a:cubicBezTo>
                  <a:pt x="-37496" y="1177043"/>
                  <a:pt x="-37496" y="933872"/>
                  <a:pt x="112488" y="783888"/>
                </a:cubicBezTo>
                <a:close/>
              </a:path>
            </a:pathLst>
          </a:custGeo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ru-RU" dirty="0">
              <a:solidFill>
                <a:schemeClr val="accent1"/>
              </a:solidFill>
            </a:endParaRPr>
          </a:p>
        </p:txBody>
      </p:sp>
      <p:sp>
        <p:nvSpPr>
          <p:cNvPr id="14" name="Заголовок 15">
            <a:extLst>
              <a:ext uri="{FF2B5EF4-FFF2-40B4-BE49-F238E27FC236}">
                <a16:creationId xmlns="" xmlns:a16="http://schemas.microsoft.com/office/drawing/2014/main" id="{4C6F3820-C240-DD4E-9D27-2E44706E8CB0}"/>
              </a:ext>
            </a:extLst>
          </p:cNvPr>
          <p:cNvSpPr>
            <a:spLocks noGrp="1"/>
          </p:cNvSpPr>
          <p:nvPr>
            <p:ph type="title"/>
          </p:nvPr>
        </p:nvSpPr>
        <p:spPr>
          <a:xfrm>
            <a:off x="-1487933" y="564620"/>
            <a:ext cx="7508168" cy="1138064"/>
          </a:xfrm>
          <a:prstGeom prst="rect">
            <a:avLst/>
          </a:prstGeom>
        </p:spPr>
        <p:txBody>
          <a:bodyPr anchor="ctr"/>
          <a:lstStyle/>
          <a:p>
            <a:r>
              <a:rPr lang="en-IN" sz="4000" dirty="0" smtClean="0">
                <a:solidFill>
                  <a:schemeClr val="accent1"/>
                </a:solidFill>
              </a:rPr>
              <a:t>Organisation  Chart</a:t>
            </a:r>
            <a:endParaRPr lang="ru-RU" sz="4000" dirty="0">
              <a:solidFill>
                <a:schemeClr val="accent1"/>
              </a:solidFill>
            </a:endParaRPr>
          </a:p>
        </p:txBody>
      </p:sp>
      <p:graphicFrame>
        <p:nvGraphicFramePr>
          <p:cNvPr id="13" name="Diagram 12"/>
          <p:cNvGraphicFramePr/>
          <p:nvPr>
            <p:extLst>
              <p:ext uri="{D42A27DB-BD31-4B8C-83A1-F6EECF244321}">
                <p14:modId xmlns:p14="http://schemas.microsoft.com/office/powerpoint/2010/main" xmlns="" val="2021354019"/>
              </p:ext>
            </p:extLst>
          </p:nvPr>
        </p:nvGraphicFramePr>
        <p:xfrm>
          <a:off x="528291" y="1386186"/>
          <a:ext cx="23114568" cy="110892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Rounded Rectangle 11">
            <a:hlinkClick r:id="" action="ppaction://hlinkshowjump?jump=previousslide" highlightClick="1">
              <a:snd r:embed="rId11" name="arrow.wav"/>
            </a:hlinkClick>
            <a:hlinkHover r:id="" action="ppaction://noaction" highlightClick="1"/>
          </p:cNvPr>
          <p:cNvSpPr/>
          <p:nvPr/>
        </p:nvSpPr>
        <p:spPr>
          <a:xfrm>
            <a:off x="21122579"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1" name="Left Arrow 20">
            <a:hlinkClick r:id="" action="ppaction://hlinkshowjump?jump=previousslide" highlightClick="1">
              <a:snd r:embed="rId11" name="arrow.wav"/>
            </a:hlinkClick>
          </p:cNvPr>
          <p:cNvSpPr/>
          <p:nvPr/>
        </p:nvSpPr>
        <p:spPr>
          <a:xfrm>
            <a:off x="21410611"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 name="Rounded Rectangle 22">
            <a:hlinkClick r:id="" action="ppaction://hlinkshowjump?jump=nextslide" highlightClick="1">
              <a:snd r:embed="rId11" name="arrow.wav"/>
            </a:hlinkClick>
            <a:hlinkHover r:id="" action="ppaction://noaction" highlightClick="1"/>
          </p:cNvPr>
          <p:cNvSpPr/>
          <p:nvPr/>
        </p:nvSpPr>
        <p:spPr>
          <a:xfrm>
            <a:off x="22490731" y="12043370"/>
            <a:ext cx="1080120" cy="64807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200" b="1" dirty="0"/>
          </a:p>
        </p:txBody>
      </p:sp>
      <p:sp>
        <p:nvSpPr>
          <p:cNvPr id="24" name="Left Arrow 23">
            <a:hlinkClick r:id="" action="ppaction://hlinkshowjump?jump=nextslide" highlightClick="1">
              <a:snd r:embed="rId11" name="arrow.wav"/>
            </a:hlinkClick>
          </p:cNvPr>
          <p:cNvSpPr/>
          <p:nvPr/>
        </p:nvSpPr>
        <p:spPr>
          <a:xfrm flipH="1">
            <a:off x="22778763" y="12187386"/>
            <a:ext cx="576064" cy="360040"/>
          </a:xfrm>
          <a:prstGeom prst="left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41986" name="Picture 2" descr="Welcome to Mangalore Minerals Pvt Ltd."/>
          <p:cNvPicPr>
            <a:picLocks noChangeAspect="1" noChangeArrowheads="1"/>
          </p:cNvPicPr>
          <p:nvPr/>
        </p:nvPicPr>
        <p:blipFill>
          <a:blip r:embed="rId12" cstate="print">
            <a:duotone>
              <a:schemeClr val="accent1">
                <a:shade val="45000"/>
                <a:satMod val="135000"/>
              </a:schemeClr>
              <a:prstClr val="white"/>
            </a:duotone>
          </a:blip>
          <a:srcRect l="11812" t="2953" r="11407" b="5501"/>
          <a:stretch>
            <a:fillRect/>
          </a:stretch>
        </p:blipFill>
        <p:spPr bwMode="auto">
          <a:xfrm>
            <a:off x="11113467" y="1530202"/>
            <a:ext cx="1440160" cy="1717114"/>
          </a:xfrm>
          <a:prstGeom prst="rect">
            <a:avLst/>
          </a:prstGeom>
          <a:noFill/>
        </p:spPr>
      </p:pic>
    </p:spTree>
    <p:extLst>
      <p:ext uri="{BB962C8B-B14F-4D97-AF65-F5344CB8AC3E}">
        <p14:creationId xmlns="" xmlns:p14="http://schemas.microsoft.com/office/powerpoint/2010/main" val="1204110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heme/theme1.xml><?xml version="1.0" encoding="utf-8"?>
<a:theme xmlns:a="http://schemas.openxmlformats.org/drawingml/2006/main" name="Тема Office">
  <a:themeElements>
    <a:clrScheme name="Пользовательские 93">
      <a:dk1>
        <a:srgbClr val="242524"/>
      </a:dk1>
      <a:lt1>
        <a:srgbClr val="FFFFFF"/>
      </a:lt1>
      <a:dk2>
        <a:srgbClr val="242624"/>
      </a:dk2>
      <a:lt2>
        <a:srgbClr val="FAFBFF"/>
      </a:lt2>
      <a:accent1>
        <a:srgbClr val="249DE4"/>
      </a:accent1>
      <a:accent2>
        <a:srgbClr val="CCCBCB"/>
      </a:accent2>
      <a:accent3>
        <a:srgbClr val="AEAEAE"/>
      </a:accent3>
      <a:accent4>
        <a:srgbClr val="A0A0A0"/>
      </a:accent4>
      <a:accent5>
        <a:srgbClr val="999999"/>
      </a:accent5>
      <a:accent6>
        <a:srgbClr val="929193"/>
      </a:accent6>
      <a:hlink>
        <a:srgbClr val="22A0EC"/>
      </a:hlink>
      <a:folHlink>
        <a:srgbClr val="85DFD0"/>
      </a:folHlink>
    </a:clrScheme>
    <a:fontScheme name="Другая 5">
      <a:majorFont>
        <a:latin typeface="Source Serif Pro"/>
        <a:ea typeface=""/>
        <a:cs typeface=""/>
      </a:majorFont>
      <a:minorFont>
        <a:latin typeface="Calibri"/>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Тема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{F25E1A58-C420-EF48-B2CB-60C67831B542}tf16401378</Template>
  <TotalTime>78643</TotalTime>
  <Words>1267</Words>
  <Application>Microsoft Office PowerPoint</Application>
  <PresentationFormat>Custom</PresentationFormat>
  <Paragraphs>223</Paragraphs>
  <Slides>30</Slides>
  <Notes>23</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Тема Office</vt:lpstr>
      <vt:lpstr>Slide 1</vt:lpstr>
      <vt:lpstr>About Us</vt:lpstr>
      <vt:lpstr>Slide 3</vt:lpstr>
      <vt:lpstr>About Us</vt:lpstr>
      <vt:lpstr>Promoter </vt:lpstr>
      <vt:lpstr>Vision &amp; Mission</vt:lpstr>
      <vt:lpstr>   Quality Policy </vt:lpstr>
      <vt:lpstr>Team </vt:lpstr>
      <vt:lpstr>Organisation  Chart</vt:lpstr>
      <vt:lpstr>Achievements</vt:lpstr>
      <vt:lpstr>Product Range </vt:lpstr>
      <vt:lpstr>Air Cooler  </vt:lpstr>
      <vt:lpstr>Water Heater</vt:lpstr>
      <vt:lpstr>RO BOOSTER PUMP</vt:lpstr>
      <vt:lpstr>OEM Tower Air Cooler</vt:lpstr>
      <vt:lpstr>OEM Tower Air Cooler</vt:lpstr>
      <vt:lpstr>OEM Personal Air Cooler</vt:lpstr>
      <vt:lpstr>OEM Water Heater</vt:lpstr>
      <vt:lpstr>Slide 19</vt:lpstr>
      <vt:lpstr>Slide 20</vt:lpstr>
      <vt:lpstr>UPCOMING PRODUCT</vt:lpstr>
      <vt:lpstr>Slide 22</vt:lpstr>
      <vt:lpstr>Slide 23</vt:lpstr>
      <vt:lpstr>Slide 24</vt:lpstr>
      <vt:lpstr>Slide 25</vt:lpstr>
      <vt:lpstr>PRESENT  VALUED OEM CUSTOMERS</vt:lpstr>
      <vt:lpstr>SERVICE  NETWORK</vt:lpstr>
      <vt:lpstr>FACTORY TOUR</vt:lpstr>
      <vt:lpstr>FINISHED GOODS AREA</vt:lpstr>
      <vt:lpstr>Slide 30</vt:lpstr>
    </vt:vector>
  </TitlesOfParts>
  <Company>Comrade Appliances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Comrade Appliances</dc:title>
  <dc:creator>Lenovo</dc:creator>
  <cp:lastModifiedBy>Lenovo</cp:lastModifiedBy>
  <cp:revision>92</cp:revision>
  <cp:lastPrinted>2019-03-12T17:45:51Z</cp:lastPrinted>
  <dcterms:created xsi:type="dcterms:W3CDTF">2015-06-18T17:56:23Z</dcterms:created>
  <dcterms:modified xsi:type="dcterms:W3CDTF">2021-07-15T06:21:51Z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11736503</vt:lpwstr>
  </property>
  <property fmtid="{D5CDD505-2E9C-101B-9397-08002B2CF9AE}" pid="3" name="NXPowerLiteSettings">
    <vt:lpwstr>C7000400038000</vt:lpwstr>
  </property>
  <property fmtid="{D5CDD505-2E9C-101B-9397-08002B2CF9AE}" pid="4" name="NXPowerLiteVersion">
    <vt:lpwstr>S9.0.3</vt:lpwstr>
  </property>
</Properties>
</file>